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63749" autoAdjust="0"/>
  </p:normalViewPr>
  <p:slideViewPr>
    <p:cSldViewPr>
      <p:cViewPr varScale="1">
        <p:scale>
          <a:sx n="70" d="100"/>
          <a:sy n="70" d="100"/>
        </p:scale>
        <p:origin x="21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es, Brendon" userId="df9efbb8-1f20-4255-a5f2-4488f05ee892" providerId="ADAL" clId="{A8465C2C-73C2-4EC2-AC07-6123C859CC4E}"/>
    <pc:docChg chg="modSld">
      <pc:chgData name="Alves, Brendon" userId="df9efbb8-1f20-4255-a5f2-4488f05ee892" providerId="ADAL" clId="{A8465C2C-73C2-4EC2-AC07-6123C859CC4E}" dt="2022-11-30T19:14:28.471" v="0" actId="20577"/>
      <pc:docMkLst>
        <pc:docMk/>
      </pc:docMkLst>
      <pc:sldChg chg="modSp mod">
        <pc:chgData name="Alves, Brendon" userId="df9efbb8-1f20-4255-a5f2-4488f05ee892" providerId="ADAL" clId="{A8465C2C-73C2-4EC2-AC07-6123C859CC4E}" dt="2022-11-30T19:14:28.471" v="0" actId="20577"/>
        <pc:sldMkLst>
          <pc:docMk/>
          <pc:sldMk cId="2941468491" sldId="716"/>
        </pc:sldMkLst>
        <pc:spChg chg="mod">
          <ac:chgData name="Alves, Brendon" userId="df9efbb8-1f20-4255-a5f2-4488f05ee892" providerId="ADAL" clId="{A8465C2C-73C2-4EC2-AC07-6123C859CC4E}" dt="2022-11-30T19:14:28.471" v="0" actId="20577"/>
          <ac:spMkLst>
            <pc:docMk/>
            <pc:sldMk cId="2941468491" sldId="71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E1FE3-CF36-4D4C-8645-382E8E7BFE42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B1287-C7DF-4EA5-BABC-C62F48C74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68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kern="1200" dirty="0">
                <a:solidFill>
                  <a:srgbClr val="00446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Quality Program Specialist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kern="1200" dirty="0">
                <a:solidFill>
                  <a:srgbClr val="00446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Brendon Alves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649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633E5F-3683-0140-832F-D6B972C1BC5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649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35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CR_PPT_Regular_Page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3685" cy="68666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30"/>
            <a:ext cx="10363200" cy="1470025"/>
          </a:xfrm>
        </p:spPr>
        <p:txBody>
          <a:bodyPr>
            <a:normAutofit/>
          </a:bodyPr>
          <a:lstStyle>
            <a:lvl1pPr>
              <a:defRPr sz="4267">
                <a:latin typeface="+mn-lt"/>
              </a:defRPr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6267570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9400"/>
            <a:ext cx="10972800" cy="1143000"/>
          </a:xfrm>
        </p:spPr>
        <p:txBody>
          <a:bodyPr>
            <a:normAutofit/>
          </a:bodyPr>
          <a:lstStyle>
            <a:lvl1pPr algn="l">
              <a:defRPr sz="4267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add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438275"/>
            <a:ext cx="10972800" cy="4835525"/>
          </a:xfrm>
        </p:spPr>
        <p:txBody>
          <a:bodyPr/>
          <a:lstStyle>
            <a:lvl1pPr marL="457189" indent="-457189">
              <a:buClr>
                <a:schemeClr val="accent1"/>
              </a:buClr>
              <a:buFont typeface="Wingdings" pitchFamily="2" charset="2"/>
              <a:buChar char="§"/>
              <a:defRPr sz="3733"/>
            </a:lvl1pPr>
            <a:lvl2pPr marL="990575" indent="-380990">
              <a:buClr>
                <a:schemeClr val="accent1"/>
              </a:buClr>
              <a:buFont typeface="Wingdings" pitchFamily="2" charset="2"/>
              <a:buChar char="§"/>
              <a:defRPr sz="3200"/>
            </a:lvl2pPr>
            <a:lvl3pPr marL="1523962" indent="-304792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2133547" indent="-304792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743131" indent="-304792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0067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81000"/>
            <a:ext cx="10972800" cy="1143000"/>
          </a:xfrm>
        </p:spPr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558925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558925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826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8100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498600"/>
            <a:ext cx="5386917" cy="639763"/>
          </a:xfrm>
        </p:spPr>
        <p:txBody>
          <a:bodyPr anchor="b">
            <a:normAutofit/>
          </a:bodyPr>
          <a:lstStyle>
            <a:lvl1pPr marL="0" indent="0">
              <a:buNone/>
              <a:defRPr sz="26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209800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77" y="1498600"/>
            <a:ext cx="5389033" cy="639763"/>
          </a:xfrm>
        </p:spPr>
        <p:txBody>
          <a:bodyPr anchor="b">
            <a:normAutofit/>
          </a:bodyPr>
          <a:lstStyle>
            <a:lvl1pPr marL="0" indent="0">
              <a:buNone/>
              <a:defRPr sz="26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3377" y="2209800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428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81000"/>
            <a:ext cx="10972800" cy="1143000"/>
          </a:xfrm>
        </p:spPr>
        <p:txBody>
          <a:bodyPr/>
          <a:lstStyle/>
          <a:p>
            <a:r>
              <a:rPr lang="en-US" dirty="0"/>
              <a:t>Click to add headline</a:t>
            </a:r>
          </a:p>
        </p:txBody>
      </p:sp>
    </p:spTree>
    <p:extLst>
      <p:ext uri="{BB962C8B-B14F-4D97-AF65-F5344CB8AC3E}">
        <p14:creationId xmlns:p14="http://schemas.microsoft.com/office/powerpoint/2010/main" val="379060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108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10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6733" y="584200"/>
            <a:ext cx="6815667" cy="5541968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610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96712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dirty="0"/>
              <a:t>Click to add headline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89841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64367" y="83004"/>
            <a:ext cx="9072263" cy="1224528"/>
          </a:xfrm>
          <a:prstGeom prst="rect">
            <a:avLst/>
          </a:prstGeom>
        </p:spPr>
        <p:txBody>
          <a:bodyPr vert="horz" anchor="b"/>
          <a:lstStyle>
            <a:lvl1pPr algn="l">
              <a:lnSpc>
                <a:spcPct val="90000"/>
              </a:lnSpc>
              <a:defRPr sz="3733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761621" y="1686986"/>
            <a:ext cx="11171392" cy="4797485"/>
          </a:xfrm>
          <a:prstGeom prst="rect">
            <a:avLst/>
          </a:prstGeom>
        </p:spPr>
        <p:txBody>
          <a:bodyPr/>
          <a:lstStyle>
            <a:lvl1pPr marL="228594" indent="-228594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 sz="2133">
                <a:solidFill>
                  <a:srgbClr val="1D2758"/>
                </a:solidFill>
                <a:latin typeface="Arial"/>
                <a:cs typeface="Arial"/>
              </a:defRPr>
            </a:lvl1pPr>
            <a:lvl2pPr marL="461422" indent="-22436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 sz="1867">
                <a:solidFill>
                  <a:srgbClr val="1D2758"/>
                </a:solidFill>
                <a:latin typeface="Arial"/>
                <a:cs typeface="Arial"/>
              </a:defRPr>
            </a:lvl2pPr>
            <a:lvl3pPr marL="607469" indent="-15028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defRPr sz="1600">
                <a:solidFill>
                  <a:srgbClr val="1D2758"/>
                </a:solidFill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3EE7-97AF-4F47-BEED-EA840C05F45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27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CR_PPT_Regular_Pages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3685" cy="686664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1082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add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33763"/>
            <a:ext cx="10972800" cy="3043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82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4800" kern="1200">
          <a:solidFill>
            <a:srgbClr val="000000"/>
          </a:solidFill>
          <a:latin typeface="+mn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667" kern="1200">
          <a:solidFill>
            <a:srgbClr val="000000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667" kern="1200">
          <a:solidFill>
            <a:srgbClr val="000000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667" kern="1200">
          <a:solidFill>
            <a:srgbClr val="000000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667" kern="1200">
          <a:solidFill>
            <a:srgbClr val="000000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79400"/>
            <a:ext cx="11175999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DXA Measure Development Technical Expert Panel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302" y="1577720"/>
            <a:ext cx="10898297" cy="4696080"/>
          </a:xfrm>
        </p:spPr>
        <p:txBody>
          <a:bodyPr>
            <a:normAutofit/>
          </a:bodyPr>
          <a:lstStyle/>
          <a:p>
            <a:pPr marL="365751" indent="-365751">
              <a:spcBef>
                <a:spcPts val="0"/>
              </a:spcBef>
            </a:pPr>
            <a:endParaRPr lang="en-US" dirty="0"/>
          </a:p>
          <a:p>
            <a:pPr marL="365751" indent="-365751">
              <a:spcBef>
                <a:spcPts val="0"/>
              </a:spcBef>
            </a:pPr>
            <a:endParaRPr lang="en-US" dirty="0"/>
          </a:p>
          <a:p>
            <a:pPr marL="365751" indent="-365751"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1B7174C-4B58-4885-BC32-D303D110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143070"/>
              </p:ext>
            </p:extLst>
          </p:nvPr>
        </p:nvGraphicFramePr>
        <p:xfrm>
          <a:off x="406401" y="1219200"/>
          <a:ext cx="5384798" cy="5228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166">
                  <a:extLst>
                    <a:ext uri="{9D8B030D-6E8A-4147-A177-3AD203B41FA5}">
                      <a16:colId xmlns:a16="http://schemas.microsoft.com/office/drawing/2014/main" val="3729393423"/>
                    </a:ext>
                  </a:extLst>
                </a:gridCol>
                <a:gridCol w="2619632">
                  <a:extLst>
                    <a:ext uri="{9D8B030D-6E8A-4147-A177-3AD203B41FA5}">
                      <a16:colId xmlns:a16="http://schemas.microsoft.com/office/drawing/2014/main" val="3584576587"/>
                    </a:ext>
                  </a:extLst>
                </a:gridCol>
              </a:tblGrid>
              <a:tr h="45591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Panelist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Role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85632205"/>
                  </a:ext>
                </a:extLst>
              </a:tr>
              <a:tr h="62688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Nadja Kadom, MD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TEP and Metrics Committee Chair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418572838"/>
                  </a:ext>
                </a:extLst>
              </a:tr>
              <a:tr h="62688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Kesav Raghavan, MD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Metrics Committee Member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088796992"/>
                  </a:ext>
                </a:extLst>
              </a:tr>
              <a:tr h="626880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Akriti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Khanna, MD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Metrics Committee Member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305573893"/>
                  </a:ext>
                </a:extLst>
              </a:tr>
              <a:tr h="62688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Tyler Prout, MD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Invited Member</a:t>
                      </a: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Matter Expert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490103809"/>
                  </a:ext>
                </a:extLst>
              </a:tr>
              <a:tr h="62688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Samuel Einstein, PhD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Invited Member</a:t>
                      </a:r>
                    </a:p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Matter Expert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141584407"/>
                  </a:ext>
                </a:extLst>
              </a:tr>
              <a:tr h="37042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Patient Representative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73961696"/>
                  </a:ext>
                </a:extLst>
              </a:tr>
              <a:tr h="992254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Bonna Rogers-Neufeld, MD, FACR </a:t>
                      </a:r>
                      <a:endParaRPr lang="en-US" sz="18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Invited Member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Matter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5645039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36FDBE2-842C-90CE-58CA-3C0421508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233383"/>
              </p:ext>
            </p:extLst>
          </p:nvPr>
        </p:nvGraphicFramePr>
        <p:xfrm>
          <a:off x="6095999" y="1219200"/>
          <a:ext cx="5384798" cy="5187381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2765166">
                  <a:extLst>
                    <a:ext uri="{9D8B030D-6E8A-4147-A177-3AD203B41FA5}">
                      <a16:colId xmlns:a16="http://schemas.microsoft.com/office/drawing/2014/main" val="3729393423"/>
                    </a:ext>
                  </a:extLst>
                </a:gridCol>
                <a:gridCol w="2619632">
                  <a:extLst>
                    <a:ext uri="{9D8B030D-6E8A-4147-A177-3AD203B41FA5}">
                      <a16:colId xmlns:a16="http://schemas.microsoft.com/office/drawing/2014/main" val="3584576587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ACR Staff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Role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85632205"/>
                  </a:ext>
                </a:extLst>
              </a:tr>
              <a:tr h="933146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Samantha Shugarman, MS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Director of Quality Programs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418572838"/>
                  </a:ext>
                </a:extLst>
              </a:tr>
              <a:tr h="1104856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rgbClr val="00446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Judy Burleson, MHSA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Vice President of Quality Programs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088796992"/>
                  </a:ext>
                </a:extLst>
              </a:tr>
              <a:tr h="1104856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rgbClr val="00446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Zach Smith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Quality Programs Specialist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305573893"/>
                  </a:ext>
                </a:extLst>
              </a:tr>
              <a:tr h="155684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Brendon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Alves</a:t>
                      </a:r>
                    </a:p>
                  </a:txBody>
                  <a:tcPr marL="121920" marR="12192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Quality Programs Specialist</a:t>
                      </a:r>
                    </a:p>
                    <a:p>
                      <a:endParaRPr 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103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468491"/>
      </p:ext>
    </p:extLst>
  </p:cSld>
  <p:clrMapOvr>
    <a:masterClrMapping/>
  </p:clrMapOvr>
</p:sld>
</file>

<file path=ppt/theme/theme1.xml><?xml version="1.0" encoding="utf-8"?>
<a:theme xmlns:a="http://schemas.openxmlformats.org/drawingml/2006/main" name="ACR_PPT Widescreen Light_F">
  <a:themeElements>
    <a:clrScheme name="ACR">
      <a:dk1>
        <a:srgbClr val="00446A"/>
      </a:dk1>
      <a:lt1>
        <a:sysClr val="window" lastClr="FFFFFF"/>
      </a:lt1>
      <a:dk2>
        <a:srgbClr val="00446A"/>
      </a:dk2>
      <a:lt2>
        <a:srgbClr val="FFFFFF"/>
      </a:lt2>
      <a:accent1>
        <a:srgbClr val="C1D83E"/>
      </a:accent1>
      <a:accent2>
        <a:srgbClr val="4A642D"/>
      </a:accent2>
      <a:accent3>
        <a:srgbClr val="AF272F"/>
      </a:accent3>
      <a:accent4>
        <a:srgbClr val="C16C18"/>
      </a:accent4>
      <a:accent5>
        <a:srgbClr val="FED141"/>
      </a:accent5>
      <a:accent6>
        <a:srgbClr val="FFFFFF"/>
      </a:accent6>
      <a:hlink>
        <a:srgbClr val="0000FF"/>
      </a:hlink>
      <a:folHlink>
        <a:srgbClr val="800080"/>
      </a:folHlink>
    </a:clrScheme>
    <a:fontScheme name="ACR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R PPT Light widescreen" id="{FD5EEDF1-1E97-41CE-9F66-5E1060632E17}" vid="{1AE352C4-E45E-4181-AFED-C5395B0FE4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98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ACR_PPT Widescreen Light_F</vt:lpstr>
      <vt:lpstr>DXA Measure Development Technical Expert Panel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DEXA Measure Development Technical Expert Panel</dc:title>
  <dc:creator>Shugarman, Samantha</dc:creator>
  <cp:lastModifiedBy>Alves, Brendon</cp:lastModifiedBy>
  <cp:revision>5</cp:revision>
  <dcterms:created xsi:type="dcterms:W3CDTF">2022-10-14T16:13:30Z</dcterms:created>
  <dcterms:modified xsi:type="dcterms:W3CDTF">2022-11-30T19:14:39Z</dcterms:modified>
</cp:coreProperties>
</file>