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12"/>
  </p:notesMasterIdLst>
  <p:sldIdLst>
    <p:sldId id="277" r:id="rId2"/>
    <p:sldId id="285" r:id="rId3"/>
    <p:sldId id="284" r:id="rId4"/>
    <p:sldId id="276" r:id="rId5"/>
    <p:sldId id="278" r:id="rId6"/>
    <p:sldId id="280" r:id="rId7"/>
    <p:sldId id="279" r:id="rId8"/>
    <p:sldId id="281" r:id="rId9"/>
    <p:sldId id="282" r:id="rId10"/>
    <p:sldId id="283"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38" y="7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03897303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FFFFFF"/>
                </a:solidFill>
                <a:effectLst/>
                <a:latin typeface="Aeonik" panose="020B0503030300000000" pitchFamily="34" charset="0"/>
              </a:rPr>
              <a:t>The 18th annual American Lung Association "State of Tobacco Control" report evaluates states and the federal government on the proven-effective tobacco control laws and policies necessary to save lives. The report serves as a blueprint for what state and federal leaders need to do to eliminate the death and disease caused by tobacco use. This year's report focuses on the continuing vaping epidemic among our nation's kids, and asks an important question: Will 2020 be the year lawmakers prioritize public health over the tobacco industry?</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482D4B-5C67-44FF-9C0B-0B07FCA69E4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0110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10</a:t>
            </a:fld>
            <a:endParaRPr lang="en-US"/>
          </a:p>
        </p:txBody>
      </p:sp>
    </p:spTree>
    <p:extLst>
      <p:ext uri="{BB962C8B-B14F-4D97-AF65-F5344CB8AC3E}">
        <p14:creationId xmlns:p14="http://schemas.microsoft.com/office/powerpoint/2010/main" val="152283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2</a:t>
            </a:fld>
            <a:endParaRPr lang="en-US"/>
          </a:p>
        </p:txBody>
      </p:sp>
    </p:spTree>
    <p:extLst>
      <p:ext uri="{BB962C8B-B14F-4D97-AF65-F5344CB8AC3E}">
        <p14:creationId xmlns:p14="http://schemas.microsoft.com/office/powerpoint/2010/main" val="666889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3</a:t>
            </a:fld>
            <a:endParaRPr lang="en-US"/>
          </a:p>
        </p:txBody>
      </p:sp>
    </p:spTree>
    <p:extLst>
      <p:ext uri="{BB962C8B-B14F-4D97-AF65-F5344CB8AC3E}">
        <p14:creationId xmlns:p14="http://schemas.microsoft.com/office/powerpoint/2010/main" val="1088750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4</a:t>
            </a:fld>
            <a:endParaRPr lang="en-US"/>
          </a:p>
        </p:txBody>
      </p:sp>
    </p:spTree>
    <p:extLst>
      <p:ext uri="{BB962C8B-B14F-4D97-AF65-F5344CB8AC3E}">
        <p14:creationId xmlns:p14="http://schemas.microsoft.com/office/powerpoint/2010/main" val="1944696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5</a:t>
            </a:fld>
            <a:endParaRPr lang="en-US"/>
          </a:p>
        </p:txBody>
      </p:sp>
    </p:spTree>
    <p:extLst>
      <p:ext uri="{BB962C8B-B14F-4D97-AF65-F5344CB8AC3E}">
        <p14:creationId xmlns:p14="http://schemas.microsoft.com/office/powerpoint/2010/main" val="3146814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6</a:t>
            </a:fld>
            <a:endParaRPr lang="en-US"/>
          </a:p>
        </p:txBody>
      </p:sp>
    </p:spTree>
    <p:extLst>
      <p:ext uri="{BB962C8B-B14F-4D97-AF65-F5344CB8AC3E}">
        <p14:creationId xmlns:p14="http://schemas.microsoft.com/office/powerpoint/2010/main" val="1316209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7</a:t>
            </a:fld>
            <a:endParaRPr lang="en-US"/>
          </a:p>
        </p:txBody>
      </p:sp>
    </p:spTree>
    <p:extLst>
      <p:ext uri="{BB962C8B-B14F-4D97-AF65-F5344CB8AC3E}">
        <p14:creationId xmlns:p14="http://schemas.microsoft.com/office/powerpoint/2010/main" val="1071424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8</a:t>
            </a:fld>
            <a:endParaRPr lang="en-US"/>
          </a:p>
        </p:txBody>
      </p:sp>
    </p:spTree>
    <p:extLst>
      <p:ext uri="{BB962C8B-B14F-4D97-AF65-F5344CB8AC3E}">
        <p14:creationId xmlns:p14="http://schemas.microsoft.com/office/powerpoint/2010/main" val="2301815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lang="en-US" b="0" i="0" dirty="0">
                <a:solidFill>
                  <a:srgbClr val="000000"/>
                </a:solidFill>
                <a:effectLst/>
                <a:latin typeface="Aeonik" panose="020B0503030300000000" pitchFamily="34" charset="0"/>
              </a:rPr>
              <a:t>The American Lung Association calls for the following actions to be taken by Colorado's elected officials or voters to reduce tobacco use and exposure to secondhand smoke:</a:t>
            </a:r>
          </a:p>
          <a:p>
            <a:pPr algn="l">
              <a:buFont typeface="+mj-lt"/>
              <a:buAutoNum type="arabicPeriod"/>
            </a:pPr>
            <a:r>
              <a:rPr lang="en-US" b="0" i="0" dirty="0">
                <a:solidFill>
                  <a:srgbClr val="000000"/>
                </a:solidFill>
                <a:effectLst/>
                <a:latin typeface="Aeonik" panose="020B0503030300000000" pitchFamily="34" charset="0"/>
              </a:rPr>
              <a:t>Protect and increase funding for tobacco prevention and cessation programs;</a:t>
            </a:r>
          </a:p>
          <a:p>
            <a:pPr algn="l">
              <a:buFont typeface="+mj-lt"/>
              <a:buAutoNum type="arabicPeriod"/>
            </a:pPr>
            <a:r>
              <a:rPr lang="en-US" b="0" i="0" dirty="0">
                <a:solidFill>
                  <a:srgbClr val="000000"/>
                </a:solidFill>
                <a:effectLst/>
                <a:latin typeface="Aeonik" panose="020B0503030300000000" pitchFamily="34" charset="0"/>
              </a:rPr>
              <a:t>Increase excise taxes on tobacco products by $1.00 per pack or more; and</a:t>
            </a:r>
          </a:p>
          <a:p>
            <a:pPr algn="l">
              <a:buFont typeface="+mj-lt"/>
              <a:buAutoNum type="arabicPeriod"/>
            </a:pPr>
            <a:r>
              <a:rPr lang="en-US" b="0" i="0" dirty="0">
                <a:solidFill>
                  <a:srgbClr val="000000"/>
                </a:solidFill>
                <a:effectLst/>
                <a:latin typeface="Aeonik" panose="020B0503030300000000" pitchFamily="34" charset="0"/>
              </a:rPr>
              <a:t>Pass statewide tobacco retailer licensing.</a:t>
            </a:r>
          </a:p>
          <a:p>
            <a:endParaRPr lang="en-US" dirty="0"/>
          </a:p>
          <a:p>
            <a:r>
              <a:rPr lang="en-US" dirty="0"/>
              <a:t>2020 Policy wins that will be reflected in 2021 report:</a:t>
            </a:r>
          </a:p>
          <a:p>
            <a:r>
              <a:rPr lang="en-US" dirty="0"/>
              <a:t>Passed HB 1001- Raising the state age of sale for tobacco products to 21 and creating a tobacco retailer license </a:t>
            </a:r>
          </a:p>
          <a:p>
            <a:endParaRPr lang="en-US" dirty="0"/>
          </a:p>
          <a:p>
            <a:endParaRPr lang="en-US" dirty="0"/>
          </a:p>
          <a:p>
            <a:endParaRPr lang="en-US" dirty="0"/>
          </a:p>
          <a:p>
            <a:r>
              <a:rPr lang="en-US" dirty="0"/>
              <a:t>American Lung Association in Colorado officially endorsed Prop EE. Should the ballot measure pass that would improve the grade. Also revenue from the tax would eventually be allocated to A35 and in future reports we will see the grade for tobacco prevention and control funding improve. </a:t>
            </a:r>
          </a:p>
        </p:txBody>
      </p:sp>
      <p:sp>
        <p:nvSpPr>
          <p:cNvPr id="4" name="Slide Number Placeholder 3"/>
          <p:cNvSpPr>
            <a:spLocks noGrp="1"/>
          </p:cNvSpPr>
          <p:nvPr>
            <p:ph type="sldNum" sz="quarter" idx="5"/>
          </p:nvPr>
        </p:nvSpPr>
        <p:spPr/>
        <p:txBody>
          <a:bodyPr/>
          <a:lstStyle/>
          <a:p>
            <a:fld id="{1B482D4B-5C67-44FF-9C0B-0B07FCA69E46}" type="slidenum">
              <a:rPr lang="en-US" smtClean="0"/>
              <a:t>9</a:t>
            </a:fld>
            <a:endParaRPr lang="en-US"/>
          </a:p>
        </p:txBody>
      </p:sp>
    </p:spTree>
    <p:extLst>
      <p:ext uri="{BB962C8B-B14F-4D97-AF65-F5344CB8AC3E}">
        <p14:creationId xmlns:p14="http://schemas.microsoft.com/office/powerpoint/2010/main" val="7623010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16.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8.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CB6B52F5-876F-4D3D-B6EA-7EFD00B88EB8}"/>
              </a:ext>
            </a:extLst>
          </p:cNvPr>
          <p:cNvSpPr>
            <a:spLocks noGrp="1"/>
          </p:cNvSpPr>
          <p:nvPr>
            <p:ph type="ctrTitle" hasCustomPrompt="1"/>
          </p:nvPr>
        </p:nvSpPr>
        <p:spPr>
          <a:xfrm>
            <a:off x="3170902" y="619435"/>
            <a:ext cx="5678129" cy="1038533"/>
          </a:xfrm>
        </p:spPr>
        <p:txBody>
          <a:bodyPr anchor="b">
            <a:normAutofit/>
          </a:bodyPr>
          <a:lstStyle>
            <a:lvl1pPr algn="l">
              <a:defRPr sz="4050" b="1">
                <a:solidFill>
                  <a:schemeClr val="bg1"/>
                </a:solidFill>
              </a:defRPr>
            </a:lvl1pPr>
          </a:lstStyle>
          <a:p>
            <a:r>
              <a:rPr lang="en-US" dirty="0"/>
              <a:t>Cover Title Slide</a:t>
            </a:r>
          </a:p>
        </p:txBody>
      </p:sp>
      <p:sp>
        <p:nvSpPr>
          <p:cNvPr id="20" name="Subtitle 2">
            <a:extLst>
              <a:ext uri="{FF2B5EF4-FFF2-40B4-BE49-F238E27FC236}">
                <a16:creationId xmlns:a16="http://schemas.microsoft.com/office/drawing/2014/main" id="{19DFF2C8-36B6-4AC2-9B8B-65284F506253}"/>
              </a:ext>
            </a:extLst>
          </p:cNvPr>
          <p:cNvSpPr>
            <a:spLocks noGrp="1"/>
          </p:cNvSpPr>
          <p:nvPr>
            <p:ph type="subTitle" idx="1" hasCustomPrompt="1"/>
          </p:nvPr>
        </p:nvSpPr>
        <p:spPr>
          <a:xfrm>
            <a:off x="3170902" y="1668034"/>
            <a:ext cx="5678129" cy="1241822"/>
          </a:xfrm>
        </p:spPr>
        <p:txBody>
          <a:bodyPr>
            <a:normAutofit/>
          </a:bodyPr>
          <a:lstStyle>
            <a:lvl1pPr marL="0" indent="0" algn="l">
              <a:buNone/>
              <a:defRPr sz="3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Subhead Title</a:t>
            </a:r>
          </a:p>
        </p:txBody>
      </p:sp>
      <p:sp>
        <p:nvSpPr>
          <p:cNvPr id="21" name="Text Placeholder 7">
            <a:extLst>
              <a:ext uri="{FF2B5EF4-FFF2-40B4-BE49-F238E27FC236}">
                <a16:creationId xmlns:a16="http://schemas.microsoft.com/office/drawing/2014/main" id="{F2AED08B-7200-473E-87B4-D0C8C77D52DF}"/>
              </a:ext>
            </a:extLst>
          </p:cNvPr>
          <p:cNvSpPr>
            <a:spLocks noGrp="1"/>
          </p:cNvSpPr>
          <p:nvPr>
            <p:ph type="body" sz="quarter" idx="10" hasCustomPrompt="1"/>
          </p:nvPr>
        </p:nvSpPr>
        <p:spPr>
          <a:xfrm>
            <a:off x="3170903" y="3008406"/>
            <a:ext cx="3429000" cy="391716"/>
          </a:xfrm>
        </p:spPr>
        <p:txBody>
          <a:bodyPr>
            <a:normAutofit/>
          </a:bodyPr>
          <a:lstStyle>
            <a:lvl1pPr marL="0" indent="0">
              <a:buNone/>
              <a:defRPr sz="1800">
                <a:solidFill>
                  <a:schemeClr val="bg1"/>
                </a:solidFill>
              </a:defRPr>
            </a:lvl1pPr>
            <a:lvl3pPr marL="685800" indent="0">
              <a:buNone/>
              <a:defRPr/>
            </a:lvl3pPr>
            <a:lvl4pPr marL="1028700" indent="0">
              <a:buFontTx/>
              <a:buNone/>
              <a:defRPr/>
            </a:lvl4pPr>
            <a:lvl5pPr algn="l">
              <a:defRPr/>
            </a:lvl5pPr>
          </a:lstStyle>
          <a:p>
            <a:pPr lvl="0"/>
            <a:r>
              <a:rPr lang="en-US" dirty="0"/>
              <a:t>January 27, 2020</a:t>
            </a:r>
          </a:p>
        </p:txBody>
      </p:sp>
    </p:spTree>
    <p:extLst>
      <p:ext uri="{BB962C8B-B14F-4D97-AF65-F5344CB8AC3E}">
        <p14:creationId xmlns:p14="http://schemas.microsoft.com/office/powerpoint/2010/main" val="2151846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F Title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AF841BF-C1D4-45BC-8D20-D2B02B1BFE0E}"/>
              </a:ext>
            </a:extLst>
          </p:cNvPr>
          <p:cNvSpPr>
            <a:spLocks noGrp="1"/>
          </p:cNvSpPr>
          <p:nvPr>
            <p:ph type="ctrTitle" hasCustomPrompt="1"/>
          </p:nvPr>
        </p:nvSpPr>
        <p:spPr>
          <a:xfrm>
            <a:off x="3170902" y="619435"/>
            <a:ext cx="5678129" cy="1038533"/>
          </a:xfrm>
        </p:spPr>
        <p:txBody>
          <a:bodyPr anchor="b">
            <a:normAutofit/>
          </a:bodyPr>
          <a:lstStyle>
            <a:lvl1pPr algn="l">
              <a:defRPr sz="4050" b="1">
                <a:solidFill>
                  <a:schemeClr val="bg1"/>
                </a:solidFill>
              </a:defRPr>
            </a:lvl1pPr>
          </a:lstStyle>
          <a:p>
            <a:r>
              <a:rPr lang="en-US" dirty="0"/>
              <a:t>Cover Title Slide</a:t>
            </a:r>
          </a:p>
        </p:txBody>
      </p:sp>
      <p:sp>
        <p:nvSpPr>
          <p:cNvPr id="8" name="Subtitle 2">
            <a:extLst>
              <a:ext uri="{FF2B5EF4-FFF2-40B4-BE49-F238E27FC236}">
                <a16:creationId xmlns:a16="http://schemas.microsoft.com/office/drawing/2014/main" id="{AEF6398E-2DE0-4239-A5F2-6D4EE31A45D1}"/>
              </a:ext>
            </a:extLst>
          </p:cNvPr>
          <p:cNvSpPr>
            <a:spLocks noGrp="1"/>
          </p:cNvSpPr>
          <p:nvPr>
            <p:ph type="subTitle" idx="1" hasCustomPrompt="1"/>
          </p:nvPr>
        </p:nvSpPr>
        <p:spPr>
          <a:xfrm>
            <a:off x="3170902" y="1668034"/>
            <a:ext cx="5678129" cy="1241822"/>
          </a:xfrm>
        </p:spPr>
        <p:txBody>
          <a:bodyPr>
            <a:normAutofit/>
          </a:bodyPr>
          <a:lstStyle>
            <a:lvl1pPr marL="0" indent="0" algn="l">
              <a:buNone/>
              <a:defRPr sz="3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Subhead Title</a:t>
            </a:r>
          </a:p>
        </p:txBody>
      </p:sp>
      <p:sp>
        <p:nvSpPr>
          <p:cNvPr id="9" name="Text Placeholder 7">
            <a:extLst>
              <a:ext uri="{FF2B5EF4-FFF2-40B4-BE49-F238E27FC236}">
                <a16:creationId xmlns:a16="http://schemas.microsoft.com/office/drawing/2014/main" id="{0609BD56-A648-4E7F-AF93-834B8684D8E4}"/>
              </a:ext>
            </a:extLst>
          </p:cNvPr>
          <p:cNvSpPr>
            <a:spLocks noGrp="1"/>
          </p:cNvSpPr>
          <p:nvPr>
            <p:ph type="body" sz="quarter" idx="10" hasCustomPrompt="1"/>
          </p:nvPr>
        </p:nvSpPr>
        <p:spPr>
          <a:xfrm>
            <a:off x="3170903" y="3008406"/>
            <a:ext cx="3429000" cy="391716"/>
          </a:xfrm>
        </p:spPr>
        <p:txBody>
          <a:bodyPr>
            <a:normAutofit/>
          </a:bodyPr>
          <a:lstStyle>
            <a:lvl1pPr marL="0" indent="0">
              <a:buNone/>
              <a:defRPr sz="1800">
                <a:solidFill>
                  <a:schemeClr val="bg1"/>
                </a:solidFill>
              </a:defRPr>
            </a:lvl1pPr>
            <a:lvl3pPr marL="685800" indent="0">
              <a:buNone/>
              <a:defRPr/>
            </a:lvl3pPr>
            <a:lvl4pPr marL="1028700" indent="0">
              <a:buFontTx/>
              <a:buNone/>
              <a:defRPr/>
            </a:lvl4pPr>
            <a:lvl5pPr algn="l">
              <a:defRPr/>
            </a:lvl5pPr>
          </a:lstStyle>
          <a:p>
            <a:pPr lvl="0"/>
            <a:r>
              <a:rPr lang="en-US" dirty="0"/>
              <a:t>January 27, 2020</a:t>
            </a:r>
          </a:p>
        </p:txBody>
      </p:sp>
    </p:spTree>
    <p:extLst>
      <p:ext uri="{BB962C8B-B14F-4D97-AF65-F5344CB8AC3E}">
        <p14:creationId xmlns:p14="http://schemas.microsoft.com/office/powerpoint/2010/main" val="13684193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F 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AB70B8E-B2B5-4F2D-BB14-9FBA507BDA86}"/>
              </a:ext>
            </a:extLst>
          </p:cNvPr>
          <p:cNvSpPr>
            <a:spLocks noGrp="1"/>
          </p:cNvSpPr>
          <p:nvPr>
            <p:ph type="ctrTitle" hasCustomPrompt="1"/>
          </p:nvPr>
        </p:nvSpPr>
        <p:spPr>
          <a:xfrm>
            <a:off x="3170902" y="619435"/>
            <a:ext cx="5678129" cy="1038533"/>
          </a:xfrm>
        </p:spPr>
        <p:txBody>
          <a:bodyPr anchor="b">
            <a:normAutofit/>
          </a:bodyPr>
          <a:lstStyle>
            <a:lvl1pPr algn="l">
              <a:defRPr sz="4050" b="1">
                <a:solidFill>
                  <a:schemeClr val="bg1"/>
                </a:solidFill>
              </a:defRPr>
            </a:lvl1pPr>
          </a:lstStyle>
          <a:p>
            <a:r>
              <a:rPr lang="en-US" dirty="0"/>
              <a:t>Cover Title Slide</a:t>
            </a:r>
          </a:p>
        </p:txBody>
      </p:sp>
      <p:sp>
        <p:nvSpPr>
          <p:cNvPr id="11" name="Subtitle 2">
            <a:extLst>
              <a:ext uri="{FF2B5EF4-FFF2-40B4-BE49-F238E27FC236}">
                <a16:creationId xmlns:a16="http://schemas.microsoft.com/office/drawing/2014/main" id="{3F30D6A5-9571-4E1F-8589-A85FEBDE513E}"/>
              </a:ext>
            </a:extLst>
          </p:cNvPr>
          <p:cNvSpPr>
            <a:spLocks noGrp="1"/>
          </p:cNvSpPr>
          <p:nvPr>
            <p:ph type="subTitle" idx="1" hasCustomPrompt="1"/>
          </p:nvPr>
        </p:nvSpPr>
        <p:spPr>
          <a:xfrm>
            <a:off x="3170902" y="1668034"/>
            <a:ext cx="5678129" cy="1241822"/>
          </a:xfrm>
        </p:spPr>
        <p:txBody>
          <a:bodyPr>
            <a:normAutofit/>
          </a:bodyPr>
          <a:lstStyle>
            <a:lvl1pPr marL="0" indent="0" algn="l">
              <a:buNone/>
              <a:defRPr sz="3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Subhead Title</a:t>
            </a:r>
          </a:p>
        </p:txBody>
      </p:sp>
      <p:sp>
        <p:nvSpPr>
          <p:cNvPr id="12" name="Text Placeholder 7">
            <a:extLst>
              <a:ext uri="{FF2B5EF4-FFF2-40B4-BE49-F238E27FC236}">
                <a16:creationId xmlns:a16="http://schemas.microsoft.com/office/drawing/2014/main" id="{23929BC5-8D77-4CC3-A398-84300162391E}"/>
              </a:ext>
            </a:extLst>
          </p:cNvPr>
          <p:cNvSpPr>
            <a:spLocks noGrp="1"/>
          </p:cNvSpPr>
          <p:nvPr>
            <p:ph type="body" sz="quarter" idx="10" hasCustomPrompt="1"/>
          </p:nvPr>
        </p:nvSpPr>
        <p:spPr>
          <a:xfrm>
            <a:off x="3170903" y="3008406"/>
            <a:ext cx="3429000" cy="391716"/>
          </a:xfrm>
        </p:spPr>
        <p:txBody>
          <a:bodyPr>
            <a:normAutofit/>
          </a:bodyPr>
          <a:lstStyle>
            <a:lvl1pPr marL="0" indent="0">
              <a:buNone/>
              <a:defRPr sz="1800">
                <a:solidFill>
                  <a:schemeClr val="bg1"/>
                </a:solidFill>
              </a:defRPr>
            </a:lvl1pPr>
            <a:lvl3pPr marL="685800" indent="0">
              <a:buNone/>
              <a:defRPr/>
            </a:lvl3pPr>
            <a:lvl4pPr marL="1028700" indent="0">
              <a:buFontTx/>
              <a:buNone/>
              <a:defRPr/>
            </a:lvl4pPr>
            <a:lvl5pPr algn="l">
              <a:defRPr/>
            </a:lvl5pPr>
          </a:lstStyle>
          <a:p>
            <a:pPr lvl="0"/>
            <a:r>
              <a:rPr lang="en-US" dirty="0"/>
              <a:t>January 27, 2020</a:t>
            </a:r>
          </a:p>
        </p:txBody>
      </p:sp>
    </p:spTree>
    <p:extLst>
      <p:ext uri="{BB962C8B-B14F-4D97-AF65-F5344CB8AC3E}">
        <p14:creationId xmlns:p14="http://schemas.microsoft.com/office/powerpoint/2010/main" val="4060704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F Interior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5838B70-0DB9-4E89-9F76-E511787422EC}"/>
              </a:ext>
            </a:extLst>
          </p:cNvPr>
          <p:cNvSpPr>
            <a:spLocks noGrp="1"/>
          </p:cNvSpPr>
          <p:nvPr>
            <p:ph type="sldNum" sz="quarter" idx="12"/>
          </p:nvPr>
        </p:nvSpPr>
        <p:spPr>
          <a:xfrm>
            <a:off x="6984467" y="4693590"/>
            <a:ext cx="2057400" cy="273844"/>
          </a:xfrm>
        </p:spPr>
        <p:txBody>
          <a:bodyPr/>
          <a:lstStyle/>
          <a:p>
            <a:fld id="{D79BB735-219C-4BDC-A23D-C0982683AACC}" type="slidenum">
              <a:rPr lang="en-US" smtClean="0"/>
              <a:t>‹#›</a:t>
            </a:fld>
            <a:endParaRPr lang="en-US"/>
          </a:p>
        </p:txBody>
      </p:sp>
      <p:sp>
        <p:nvSpPr>
          <p:cNvPr id="15" name="Text Placeholder 17">
            <a:extLst>
              <a:ext uri="{FF2B5EF4-FFF2-40B4-BE49-F238E27FC236}">
                <a16:creationId xmlns:a16="http://schemas.microsoft.com/office/drawing/2014/main" id="{BD97BCDE-039F-43CC-82DA-78542E1B57C9}"/>
              </a:ext>
            </a:extLst>
          </p:cNvPr>
          <p:cNvSpPr>
            <a:spLocks noGrp="1"/>
          </p:cNvSpPr>
          <p:nvPr>
            <p:ph type="body" sz="quarter" idx="15" hasCustomPrompt="1"/>
          </p:nvPr>
        </p:nvSpPr>
        <p:spPr>
          <a:xfrm>
            <a:off x="582461" y="1017099"/>
            <a:ext cx="7942106" cy="958453"/>
          </a:xfrm>
        </p:spPr>
        <p:txBody>
          <a:bodyPr>
            <a:noAutofit/>
          </a:bodyPr>
          <a:lstStyle>
            <a:lvl1pPr marL="0" indent="0">
              <a:lnSpc>
                <a:spcPts val="1800"/>
              </a:lnSpc>
              <a:buNone/>
              <a:defRPr sz="1425" baseline="0">
                <a:solidFill>
                  <a:srgbClr val="002060"/>
                </a:solidFill>
                <a:latin typeface="Arial" panose="020B0604020202020204" pitchFamily="34" charset="0"/>
              </a:defRPr>
            </a:lvl1pPr>
          </a:lstStyle>
          <a:p>
            <a:pPr lvl="0"/>
            <a:r>
              <a:rPr lang="en-US" dirty="0"/>
              <a:t>Body Copy text example location text example location text example location text example location text example location text example location text example location text example location</a:t>
            </a:r>
          </a:p>
        </p:txBody>
      </p:sp>
      <p:sp>
        <p:nvSpPr>
          <p:cNvPr id="16" name="Text Placeholder 19">
            <a:extLst>
              <a:ext uri="{FF2B5EF4-FFF2-40B4-BE49-F238E27FC236}">
                <a16:creationId xmlns:a16="http://schemas.microsoft.com/office/drawing/2014/main" id="{086E0A31-4839-48B9-833C-7F99206B0FED}"/>
              </a:ext>
            </a:extLst>
          </p:cNvPr>
          <p:cNvSpPr>
            <a:spLocks noGrp="1"/>
          </p:cNvSpPr>
          <p:nvPr>
            <p:ph type="body" sz="quarter" idx="16" hasCustomPrompt="1"/>
          </p:nvPr>
        </p:nvSpPr>
        <p:spPr>
          <a:xfrm>
            <a:off x="291230" y="176066"/>
            <a:ext cx="8164409" cy="396479"/>
          </a:xfrm>
        </p:spPr>
        <p:txBody>
          <a:bodyPr/>
          <a:lstStyle>
            <a:lvl1pPr marL="0" indent="0">
              <a:buNone/>
              <a:defRPr b="1">
                <a:solidFill>
                  <a:srgbClr val="002060"/>
                </a:solidFill>
              </a:defRPr>
            </a:lvl1pPr>
          </a:lstStyle>
          <a:p>
            <a:pPr lvl="0"/>
            <a:r>
              <a:rPr lang="en-US" dirty="0"/>
              <a:t>Interior Slide Header Location Copy Here</a:t>
            </a:r>
          </a:p>
        </p:txBody>
      </p:sp>
      <p:sp>
        <p:nvSpPr>
          <p:cNvPr id="18" name="Text Placeholder 17">
            <a:extLst>
              <a:ext uri="{FF2B5EF4-FFF2-40B4-BE49-F238E27FC236}">
                <a16:creationId xmlns:a16="http://schemas.microsoft.com/office/drawing/2014/main" id="{DFA90F49-74AF-4F09-BBF8-CE1272570B31}"/>
              </a:ext>
            </a:extLst>
          </p:cNvPr>
          <p:cNvSpPr>
            <a:spLocks noGrp="1"/>
          </p:cNvSpPr>
          <p:nvPr>
            <p:ph type="body" sz="quarter" idx="17" hasCustomPrompt="1"/>
          </p:nvPr>
        </p:nvSpPr>
        <p:spPr>
          <a:xfrm>
            <a:off x="582216" y="634604"/>
            <a:ext cx="7873603" cy="323850"/>
          </a:xfrm>
        </p:spPr>
        <p:txBody>
          <a:bodyPr>
            <a:normAutofit/>
          </a:bodyPr>
          <a:lstStyle>
            <a:lvl1pPr marL="0" indent="0">
              <a:buNone/>
              <a:defRPr sz="1575" b="1" baseline="0">
                <a:solidFill>
                  <a:srgbClr val="002060"/>
                </a:solidFill>
                <a:latin typeface="Arial" panose="020B0604020202020204" pitchFamily="34" charset="0"/>
                <a:cs typeface="Arial" panose="020B0604020202020204" pitchFamily="34" charset="0"/>
              </a:defRPr>
            </a:lvl1pPr>
          </a:lstStyle>
          <a:p>
            <a:pPr lvl="0"/>
            <a:r>
              <a:rPr lang="en-US" dirty="0"/>
              <a:t>Subhead Copy Location</a:t>
            </a:r>
          </a:p>
        </p:txBody>
      </p:sp>
    </p:spTree>
    <p:extLst>
      <p:ext uri="{BB962C8B-B14F-4D97-AF65-F5344CB8AC3E}">
        <p14:creationId xmlns:p14="http://schemas.microsoft.com/office/powerpoint/2010/main" val="1664947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F Interior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E8DC89E-306F-44D9-98C5-898180FB9F9B}"/>
              </a:ext>
            </a:extLst>
          </p:cNvPr>
          <p:cNvSpPr>
            <a:spLocks noGrp="1"/>
          </p:cNvSpPr>
          <p:nvPr>
            <p:ph type="sldNum" sz="quarter" idx="12"/>
          </p:nvPr>
        </p:nvSpPr>
        <p:spPr>
          <a:xfrm>
            <a:off x="7032716" y="4743531"/>
            <a:ext cx="2057400" cy="273844"/>
          </a:xfrm>
        </p:spPr>
        <p:txBody>
          <a:bodyPr/>
          <a:lstStyle/>
          <a:p>
            <a:fld id="{D79BB735-219C-4BDC-A23D-C0982683AACC}" type="slidenum">
              <a:rPr lang="en-US" smtClean="0"/>
              <a:t>‹#›</a:t>
            </a:fld>
            <a:endParaRPr lang="en-US"/>
          </a:p>
        </p:txBody>
      </p:sp>
      <p:sp>
        <p:nvSpPr>
          <p:cNvPr id="19" name="Text Placeholder 15">
            <a:extLst>
              <a:ext uri="{FF2B5EF4-FFF2-40B4-BE49-F238E27FC236}">
                <a16:creationId xmlns:a16="http://schemas.microsoft.com/office/drawing/2014/main" id="{6FC461BB-7D03-4691-A708-43D99A773543}"/>
              </a:ext>
            </a:extLst>
          </p:cNvPr>
          <p:cNvSpPr>
            <a:spLocks noGrp="1"/>
          </p:cNvSpPr>
          <p:nvPr>
            <p:ph type="body" sz="quarter" idx="15" hasCustomPrompt="1"/>
          </p:nvPr>
        </p:nvSpPr>
        <p:spPr>
          <a:xfrm>
            <a:off x="2925352" y="613339"/>
            <a:ext cx="5908931" cy="396455"/>
          </a:xfrm>
        </p:spPr>
        <p:txBody>
          <a:bodyPr>
            <a:normAutofit/>
          </a:bodyPr>
          <a:lstStyle>
            <a:lvl1pPr marL="0" indent="0">
              <a:buNone/>
              <a:defRPr sz="1650" b="1">
                <a:solidFill>
                  <a:srgbClr val="002060"/>
                </a:solidFill>
              </a:defRPr>
            </a:lvl1pPr>
          </a:lstStyle>
          <a:p>
            <a:pPr lvl="0"/>
            <a:r>
              <a:rPr lang="en-US" dirty="0"/>
              <a:t>Subhead Copy Location</a:t>
            </a:r>
          </a:p>
        </p:txBody>
      </p:sp>
      <p:sp>
        <p:nvSpPr>
          <p:cNvPr id="20" name="Text Placeholder 19">
            <a:extLst>
              <a:ext uri="{FF2B5EF4-FFF2-40B4-BE49-F238E27FC236}">
                <a16:creationId xmlns:a16="http://schemas.microsoft.com/office/drawing/2014/main" id="{37979639-925D-4977-88D6-ACB18D1CA9A9}"/>
              </a:ext>
            </a:extLst>
          </p:cNvPr>
          <p:cNvSpPr>
            <a:spLocks noGrp="1"/>
          </p:cNvSpPr>
          <p:nvPr>
            <p:ph type="body" sz="quarter" idx="16" hasCustomPrompt="1"/>
          </p:nvPr>
        </p:nvSpPr>
        <p:spPr>
          <a:xfrm>
            <a:off x="291230" y="183118"/>
            <a:ext cx="8543054" cy="396479"/>
          </a:xfrm>
        </p:spPr>
        <p:txBody>
          <a:bodyPr/>
          <a:lstStyle>
            <a:lvl1pPr marL="0" indent="0">
              <a:buNone/>
              <a:defRPr b="1">
                <a:solidFill>
                  <a:srgbClr val="002060"/>
                </a:solidFill>
              </a:defRPr>
            </a:lvl1pPr>
          </a:lstStyle>
          <a:p>
            <a:pPr lvl="0"/>
            <a:r>
              <a:rPr lang="en-US" dirty="0"/>
              <a:t>Interior Slide Header Location Copy Here</a:t>
            </a:r>
          </a:p>
        </p:txBody>
      </p:sp>
      <p:sp>
        <p:nvSpPr>
          <p:cNvPr id="21" name="Text Placeholder 17">
            <a:extLst>
              <a:ext uri="{FF2B5EF4-FFF2-40B4-BE49-F238E27FC236}">
                <a16:creationId xmlns:a16="http://schemas.microsoft.com/office/drawing/2014/main" id="{230BE662-7645-47F9-B4FE-262EFBADC0A2}"/>
              </a:ext>
            </a:extLst>
          </p:cNvPr>
          <p:cNvSpPr>
            <a:spLocks noGrp="1"/>
          </p:cNvSpPr>
          <p:nvPr>
            <p:ph type="body" sz="quarter" idx="17" hasCustomPrompt="1"/>
          </p:nvPr>
        </p:nvSpPr>
        <p:spPr>
          <a:xfrm>
            <a:off x="3222321" y="1043535"/>
            <a:ext cx="5611962" cy="2802126"/>
          </a:xfrm>
        </p:spPr>
        <p:txBody>
          <a:bodyPr>
            <a:noAutofit/>
          </a:bodyPr>
          <a:lstStyle>
            <a:lvl1pPr marL="0" indent="0">
              <a:lnSpc>
                <a:spcPts val="1800"/>
              </a:lnSpc>
              <a:buFontTx/>
              <a:buNone/>
              <a:defRPr sz="1425" baseline="0">
                <a:solidFill>
                  <a:srgbClr val="002060"/>
                </a:solidFill>
                <a:latin typeface="Arial" panose="020B0604020202020204" pitchFamily="34" charset="0"/>
              </a:defRPr>
            </a:lvl1pPr>
            <a:lvl2pPr>
              <a:defRPr sz="1350" baseline="0">
                <a:solidFill>
                  <a:srgbClr val="002060"/>
                </a:solidFill>
                <a:latin typeface="Arial" panose="020B0604020202020204" pitchFamily="34" charset="0"/>
              </a:defRPr>
            </a:lvl2pPr>
          </a:lstStyle>
          <a:p>
            <a:pPr lvl="0"/>
            <a:r>
              <a:rPr lang="en-US" dirty="0"/>
              <a:t>Body Copy text example location text example location text example location text example location text example location text example location text example location text example location</a:t>
            </a:r>
          </a:p>
          <a:p>
            <a:pPr lvl="1"/>
            <a:r>
              <a:rPr lang="en-US" dirty="0"/>
              <a:t>Bullet example would be here</a:t>
            </a:r>
          </a:p>
          <a:p>
            <a:pPr lvl="1"/>
            <a:r>
              <a:rPr lang="en-US" dirty="0"/>
              <a:t>Bullet example would be here</a:t>
            </a:r>
          </a:p>
          <a:p>
            <a:pPr lvl="1"/>
            <a:r>
              <a:rPr lang="en-US" dirty="0"/>
              <a:t>Bullet example would be here</a:t>
            </a:r>
          </a:p>
        </p:txBody>
      </p:sp>
      <p:sp>
        <p:nvSpPr>
          <p:cNvPr id="23" name="Picture Placeholder 22">
            <a:extLst>
              <a:ext uri="{FF2B5EF4-FFF2-40B4-BE49-F238E27FC236}">
                <a16:creationId xmlns:a16="http://schemas.microsoft.com/office/drawing/2014/main" id="{6C3D90B5-86EE-4C0B-9591-38DF9B29C2A6}"/>
              </a:ext>
            </a:extLst>
          </p:cNvPr>
          <p:cNvSpPr>
            <a:spLocks noGrp="1" noChangeAspect="1"/>
          </p:cNvSpPr>
          <p:nvPr>
            <p:ph type="pic" sz="quarter" idx="18"/>
          </p:nvPr>
        </p:nvSpPr>
        <p:spPr>
          <a:xfrm>
            <a:off x="0" y="818198"/>
            <a:ext cx="2646760" cy="4142184"/>
          </a:xfrm>
          <a:blipFill>
            <a:blip r:embed="rId3"/>
            <a:stretch>
              <a:fillRect/>
            </a:stretch>
          </a:blipFill>
        </p:spPr>
        <p:txBody>
          <a:bodyPr/>
          <a:lstStyle>
            <a:lvl1pPr marL="0" indent="0">
              <a:buNone/>
              <a:defRPr/>
            </a:lvl1pPr>
          </a:lstStyle>
          <a:p>
            <a:r>
              <a:rPr lang="en-US"/>
              <a:t>Click icon to add picture</a:t>
            </a:r>
            <a:endParaRPr lang="en-US" dirty="0"/>
          </a:p>
        </p:txBody>
      </p:sp>
    </p:spTree>
    <p:extLst>
      <p:ext uri="{BB962C8B-B14F-4D97-AF65-F5344CB8AC3E}">
        <p14:creationId xmlns:p14="http://schemas.microsoft.com/office/powerpoint/2010/main" val="2636954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F Interior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D2A69093-3DC1-4D1C-A79A-D098844002D5}"/>
              </a:ext>
            </a:extLst>
          </p:cNvPr>
          <p:cNvSpPr>
            <a:spLocks noGrp="1" noChangeAspect="1"/>
          </p:cNvSpPr>
          <p:nvPr>
            <p:ph type="pic" sz="quarter" idx="17"/>
          </p:nvPr>
        </p:nvSpPr>
        <p:spPr>
          <a:xfrm>
            <a:off x="-238" y="825860"/>
            <a:ext cx="9144238" cy="4151387"/>
          </a:xfrm>
          <a:blipFill>
            <a:blip r:embed="rId3"/>
            <a:stretch>
              <a:fillRect/>
            </a:stretch>
          </a:blipFill>
        </p:spPr>
        <p:txBody>
          <a:bodyPr/>
          <a:lstStyle/>
          <a:p>
            <a:r>
              <a:rPr lang="en-US"/>
              <a:t>Click icon to add picture</a:t>
            </a:r>
          </a:p>
        </p:txBody>
      </p:sp>
      <p:sp>
        <p:nvSpPr>
          <p:cNvPr id="6" name="Slide Number Placeholder 5">
            <a:extLst>
              <a:ext uri="{FF2B5EF4-FFF2-40B4-BE49-F238E27FC236}">
                <a16:creationId xmlns:a16="http://schemas.microsoft.com/office/drawing/2014/main" id="{A7981CF1-1351-4C79-B3F5-639D94A4CDF2}"/>
              </a:ext>
            </a:extLst>
          </p:cNvPr>
          <p:cNvSpPr>
            <a:spLocks noGrp="1"/>
          </p:cNvSpPr>
          <p:nvPr>
            <p:ph type="sldNum" sz="quarter" idx="12"/>
          </p:nvPr>
        </p:nvSpPr>
        <p:spPr>
          <a:xfrm>
            <a:off x="7006590" y="4703403"/>
            <a:ext cx="2057400" cy="273844"/>
          </a:xfrm>
        </p:spPr>
        <p:txBody>
          <a:bodyPr/>
          <a:lstStyle/>
          <a:p>
            <a:fld id="{D79BB735-219C-4BDC-A23D-C0982683AACC}" type="slidenum">
              <a:rPr lang="en-US" smtClean="0"/>
              <a:t>‹#›</a:t>
            </a:fld>
            <a:endParaRPr lang="en-US"/>
          </a:p>
        </p:txBody>
      </p:sp>
      <p:sp>
        <p:nvSpPr>
          <p:cNvPr id="10" name="TextBox 9">
            <a:extLst>
              <a:ext uri="{FF2B5EF4-FFF2-40B4-BE49-F238E27FC236}">
                <a16:creationId xmlns:a16="http://schemas.microsoft.com/office/drawing/2014/main" id="{56C2595A-F2B4-4728-A767-780FE6B0130C}"/>
              </a:ext>
            </a:extLst>
          </p:cNvPr>
          <p:cNvSpPr txBox="1"/>
          <p:nvPr userDrawn="1"/>
        </p:nvSpPr>
        <p:spPr>
          <a:xfrm>
            <a:off x="4706656" y="1488922"/>
            <a:ext cx="3889331" cy="553998"/>
          </a:xfrm>
          <a:prstGeom prst="rect">
            <a:avLst/>
          </a:prstGeom>
          <a:noFill/>
        </p:spPr>
        <p:txBody>
          <a:bodyPr wrap="square" rtlCol="0">
            <a:spAutoFit/>
          </a:bodyPr>
          <a:lstStyle/>
          <a:p>
            <a:r>
              <a:rPr lang="en-US" sz="4500" b="1" baseline="30000" dirty="0">
                <a:solidFill>
                  <a:schemeClr val="bg1"/>
                </a:solidFill>
                <a:latin typeface="Arial" panose="020B0604020202020204" pitchFamily="34" charset="0"/>
                <a:cs typeface="Arial" panose="020B0604020202020204" pitchFamily="34" charset="0"/>
              </a:rPr>
              <a:t>Bold Copy Location</a:t>
            </a:r>
          </a:p>
        </p:txBody>
      </p:sp>
      <p:sp>
        <p:nvSpPr>
          <p:cNvPr id="12" name="Text Placeholder 12">
            <a:extLst>
              <a:ext uri="{FF2B5EF4-FFF2-40B4-BE49-F238E27FC236}">
                <a16:creationId xmlns:a16="http://schemas.microsoft.com/office/drawing/2014/main" id="{6B750EA7-D8B6-4A43-8A29-F7405439F1E3}"/>
              </a:ext>
            </a:extLst>
          </p:cNvPr>
          <p:cNvSpPr>
            <a:spLocks noGrp="1"/>
          </p:cNvSpPr>
          <p:nvPr>
            <p:ph type="body" sz="quarter" idx="14" hasCustomPrompt="1"/>
          </p:nvPr>
        </p:nvSpPr>
        <p:spPr>
          <a:xfrm>
            <a:off x="4706656" y="1382904"/>
            <a:ext cx="3745013" cy="742950"/>
          </a:xfrm>
        </p:spPr>
        <p:txBody>
          <a:bodyPr>
            <a:noAutofit/>
          </a:bodyPr>
          <a:lstStyle>
            <a:lvl1pPr marL="0" indent="0">
              <a:buNone/>
              <a:defRPr sz="3000" b="1" i="0" baseline="0">
                <a:solidFill>
                  <a:schemeClr val="bg1"/>
                </a:solidFill>
                <a:latin typeface="Arial" panose="020B0604020202020204" pitchFamily="34" charset="0"/>
              </a:defRPr>
            </a:lvl1pPr>
          </a:lstStyle>
          <a:p>
            <a:pPr lvl="0"/>
            <a:r>
              <a:rPr lang="en-US" dirty="0"/>
              <a:t>Bold Copy Location</a:t>
            </a:r>
          </a:p>
        </p:txBody>
      </p:sp>
      <p:sp>
        <p:nvSpPr>
          <p:cNvPr id="13" name="Text Placeholder 19">
            <a:extLst>
              <a:ext uri="{FF2B5EF4-FFF2-40B4-BE49-F238E27FC236}">
                <a16:creationId xmlns:a16="http://schemas.microsoft.com/office/drawing/2014/main" id="{4913BF69-184A-4F79-89F8-6051F46EDBC6}"/>
              </a:ext>
            </a:extLst>
          </p:cNvPr>
          <p:cNvSpPr>
            <a:spLocks noGrp="1"/>
          </p:cNvSpPr>
          <p:nvPr>
            <p:ph type="body" sz="quarter" idx="16" hasCustomPrompt="1"/>
          </p:nvPr>
        </p:nvSpPr>
        <p:spPr>
          <a:xfrm>
            <a:off x="291230" y="176404"/>
            <a:ext cx="8304756" cy="473053"/>
          </a:xfrm>
        </p:spPr>
        <p:txBody>
          <a:bodyPr/>
          <a:lstStyle>
            <a:lvl1pPr marL="0" indent="0">
              <a:buNone/>
              <a:defRPr b="1">
                <a:solidFill>
                  <a:srgbClr val="002060"/>
                </a:solidFill>
              </a:defRPr>
            </a:lvl1pPr>
          </a:lstStyle>
          <a:p>
            <a:pPr lvl="0"/>
            <a:r>
              <a:rPr lang="en-US" dirty="0"/>
              <a:t>Interior Slide Header Location Copy Here</a:t>
            </a:r>
          </a:p>
        </p:txBody>
      </p:sp>
    </p:spTree>
    <p:extLst>
      <p:ext uri="{BB962C8B-B14F-4D97-AF65-F5344CB8AC3E}">
        <p14:creationId xmlns:p14="http://schemas.microsoft.com/office/powerpoint/2010/main" val="4270182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F Transition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50A89FD-A7ED-481A-81A0-93B7669EAB1B}"/>
              </a:ext>
            </a:extLst>
          </p:cNvPr>
          <p:cNvSpPr>
            <a:spLocks noGrp="1"/>
          </p:cNvSpPr>
          <p:nvPr>
            <p:ph type="sldNum" sz="quarter" idx="12"/>
          </p:nvPr>
        </p:nvSpPr>
        <p:spPr>
          <a:xfrm>
            <a:off x="7013121" y="4728075"/>
            <a:ext cx="2057400" cy="273844"/>
          </a:xfrm>
        </p:spPr>
        <p:txBody>
          <a:bodyPr/>
          <a:lstStyle/>
          <a:p>
            <a:fld id="{D79BB735-219C-4BDC-A23D-C0982683AACC}" type="slidenum">
              <a:rPr lang="en-US" smtClean="0"/>
              <a:t>‹#›</a:t>
            </a:fld>
            <a:endParaRPr lang="en-US"/>
          </a:p>
        </p:txBody>
      </p:sp>
      <p:sp>
        <p:nvSpPr>
          <p:cNvPr id="8" name="Text Placeholder 10">
            <a:extLst>
              <a:ext uri="{FF2B5EF4-FFF2-40B4-BE49-F238E27FC236}">
                <a16:creationId xmlns:a16="http://schemas.microsoft.com/office/drawing/2014/main" id="{21C0ECC9-C4DE-4229-86F5-7A3EE90093B6}"/>
              </a:ext>
            </a:extLst>
          </p:cNvPr>
          <p:cNvSpPr>
            <a:spLocks noGrp="1"/>
          </p:cNvSpPr>
          <p:nvPr>
            <p:ph type="body" sz="quarter" idx="13" hasCustomPrompt="1"/>
          </p:nvPr>
        </p:nvSpPr>
        <p:spPr>
          <a:xfrm>
            <a:off x="306886" y="2105494"/>
            <a:ext cx="8530225" cy="632223"/>
          </a:xfrm>
        </p:spPr>
        <p:txBody>
          <a:bodyPr>
            <a:normAutofit/>
          </a:bodyPr>
          <a:lstStyle>
            <a:lvl1pPr marL="0" indent="0" algn="ctr">
              <a:buNone/>
              <a:defRPr sz="3000" b="1" i="0" baseline="0">
                <a:solidFill>
                  <a:srgbClr val="002060"/>
                </a:solidFill>
                <a:latin typeface="Arial" panose="020B0604020202020204" pitchFamily="34" charset="0"/>
              </a:defRPr>
            </a:lvl1pPr>
          </a:lstStyle>
          <a:p>
            <a:pPr lvl="0"/>
            <a:r>
              <a:rPr lang="en-US" dirty="0"/>
              <a:t>Transition Slide Header Location</a:t>
            </a:r>
          </a:p>
        </p:txBody>
      </p:sp>
      <p:sp>
        <p:nvSpPr>
          <p:cNvPr id="9" name="Text Placeholder 12">
            <a:extLst>
              <a:ext uri="{FF2B5EF4-FFF2-40B4-BE49-F238E27FC236}">
                <a16:creationId xmlns:a16="http://schemas.microsoft.com/office/drawing/2014/main" id="{0C25F4E2-8061-4C65-B7EF-82766BD3FDDF}"/>
              </a:ext>
            </a:extLst>
          </p:cNvPr>
          <p:cNvSpPr>
            <a:spLocks noGrp="1"/>
          </p:cNvSpPr>
          <p:nvPr>
            <p:ph type="body" sz="quarter" idx="14" hasCustomPrompt="1"/>
          </p:nvPr>
        </p:nvSpPr>
        <p:spPr>
          <a:xfrm>
            <a:off x="306887" y="2597596"/>
            <a:ext cx="8530225" cy="632223"/>
          </a:xfrm>
        </p:spPr>
        <p:txBody>
          <a:bodyPr>
            <a:normAutofit/>
          </a:bodyPr>
          <a:lstStyle>
            <a:lvl1pPr marL="0" indent="0" algn="ctr">
              <a:buNone/>
              <a:defRPr sz="2025">
                <a:solidFill>
                  <a:srgbClr val="002060"/>
                </a:solidFill>
              </a:defRPr>
            </a:lvl1pPr>
          </a:lstStyle>
          <a:p>
            <a:pPr lvl="0"/>
            <a:r>
              <a:rPr lang="en-US" dirty="0"/>
              <a:t>Subhead Copy Location</a:t>
            </a:r>
          </a:p>
        </p:txBody>
      </p:sp>
    </p:spTree>
    <p:extLst>
      <p:ext uri="{BB962C8B-B14F-4D97-AF65-F5344CB8AC3E}">
        <p14:creationId xmlns:p14="http://schemas.microsoft.com/office/powerpoint/2010/main" val="323695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F Transition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EF77C3-BE71-485F-B575-EBC97F2D7CEA}"/>
              </a:ext>
            </a:extLst>
          </p:cNvPr>
          <p:cNvSpPr>
            <a:spLocks noGrp="1"/>
          </p:cNvSpPr>
          <p:nvPr>
            <p:ph type="sldNum" sz="quarter" idx="12"/>
          </p:nvPr>
        </p:nvSpPr>
        <p:spPr>
          <a:xfrm>
            <a:off x="7026185" y="4754199"/>
            <a:ext cx="2057400" cy="273844"/>
          </a:xfrm>
        </p:spPr>
        <p:txBody>
          <a:bodyPr/>
          <a:lstStyle/>
          <a:p>
            <a:fld id="{D79BB735-219C-4BDC-A23D-C0982683AACC}" type="slidenum">
              <a:rPr lang="en-US" smtClean="0"/>
              <a:t>‹#›</a:t>
            </a:fld>
            <a:endParaRPr lang="en-US"/>
          </a:p>
        </p:txBody>
      </p:sp>
      <p:sp>
        <p:nvSpPr>
          <p:cNvPr id="8" name="Text Placeholder 10">
            <a:extLst>
              <a:ext uri="{FF2B5EF4-FFF2-40B4-BE49-F238E27FC236}">
                <a16:creationId xmlns:a16="http://schemas.microsoft.com/office/drawing/2014/main" id="{452A8633-8780-4689-9884-45AA980C8318}"/>
              </a:ext>
            </a:extLst>
          </p:cNvPr>
          <p:cNvSpPr>
            <a:spLocks noGrp="1"/>
          </p:cNvSpPr>
          <p:nvPr>
            <p:ph type="body" sz="quarter" idx="13" hasCustomPrompt="1"/>
          </p:nvPr>
        </p:nvSpPr>
        <p:spPr>
          <a:xfrm>
            <a:off x="306886" y="2105494"/>
            <a:ext cx="8530225" cy="632223"/>
          </a:xfrm>
        </p:spPr>
        <p:txBody>
          <a:bodyPr>
            <a:normAutofit/>
          </a:bodyPr>
          <a:lstStyle>
            <a:lvl1pPr marL="0" indent="0" algn="ctr">
              <a:buNone/>
              <a:defRPr sz="3000" b="1" i="0" baseline="0">
                <a:solidFill>
                  <a:srgbClr val="002060"/>
                </a:solidFill>
                <a:latin typeface="Arial" panose="020B0604020202020204" pitchFamily="34" charset="0"/>
              </a:defRPr>
            </a:lvl1pPr>
          </a:lstStyle>
          <a:p>
            <a:pPr lvl="0"/>
            <a:r>
              <a:rPr lang="en-US" dirty="0"/>
              <a:t>Transition Slide Header Location</a:t>
            </a:r>
          </a:p>
        </p:txBody>
      </p:sp>
      <p:sp>
        <p:nvSpPr>
          <p:cNvPr id="9" name="Text Placeholder 12">
            <a:extLst>
              <a:ext uri="{FF2B5EF4-FFF2-40B4-BE49-F238E27FC236}">
                <a16:creationId xmlns:a16="http://schemas.microsoft.com/office/drawing/2014/main" id="{1135CC9F-5B4E-4A60-B125-E3EB7BAAEFD0}"/>
              </a:ext>
            </a:extLst>
          </p:cNvPr>
          <p:cNvSpPr>
            <a:spLocks noGrp="1"/>
          </p:cNvSpPr>
          <p:nvPr>
            <p:ph type="body" sz="quarter" idx="14" hasCustomPrompt="1"/>
          </p:nvPr>
        </p:nvSpPr>
        <p:spPr>
          <a:xfrm>
            <a:off x="306887" y="2597596"/>
            <a:ext cx="8530225" cy="632223"/>
          </a:xfrm>
        </p:spPr>
        <p:txBody>
          <a:bodyPr>
            <a:normAutofit/>
          </a:bodyPr>
          <a:lstStyle>
            <a:lvl1pPr marL="0" indent="0" algn="ctr">
              <a:buNone/>
              <a:defRPr sz="2025">
                <a:solidFill>
                  <a:srgbClr val="002060"/>
                </a:solidFill>
              </a:defRPr>
            </a:lvl1pPr>
          </a:lstStyle>
          <a:p>
            <a:pPr lvl="0"/>
            <a:r>
              <a:rPr lang="en-US" dirty="0"/>
              <a:t>Subhead Copy Location</a:t>
            </a:r>
          </a:p>
        </p:txBody>
      </p:sp>
    </p:spTree>
    <p:extLst>
      <p:ext uri="{BB962C8B-B14F-4D97-AF65-F5344CB8AC3E}">
        <p14:creationId xmlns:p14="http://schemas.microsoft.com/office/powerpoint/2010/main" val="2893437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F Vision Video">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AD7A59E-8DF8-4955-88F1-23AED096C30F}"/>
              </a:ext>
            </a:extLst>
          </p:cNvPr>
          <p:cNvSpPr>
            <a:spLocks noGrp="1"/>
          </p:cNvSpPr>
          <p:nvPr>
            <p:ph type="sldNum" sz="quarter" idx="12"/>
          </p:nvPr>
        </p:nvSpPr>
        <p:spPr>
          <a:xfrm>
            <a:off x="7086600" y="4747668"/>
            <a:ext cx="2057400" cy="273844"/>
          </a:xfrm>
        </p:spPr>
        <p:txBody>
          <a:bodyPr/>
          <a:lstStyle/>
          <a:p>
            <a:fld id="{D79BB735-219C-4BDC-A23D-C0982683AACC}" type="slidenum">
              <a:rPr lang="en-US" smtClean="0"/>
              <a:t>‹#›</a:t>
            </a:fld>
            <a:endParaRPr lang="en-US"/>
          </a:p>
        </p:txBody>
      </p:sp>
      <p:pic>
        <p:nvPicPr>
          <p:cNvPr id="7" name="ALA_Opening Animation">
            <a:hlinkClick r:id="" action="ppaction://media"/>
            <a:extLst>
              <a:ext uri="{FF2B5EF4-FFF2-40B4-BE49-F238E27FC236}">
                <a16:creationId xmlns:a16="http://schemas.microsoft.com/office/drawing/2014/main" id="{4C5F5469-42D4-4657-B27E-E35710276769}"/>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2615324" y="2338220"/>
            <a:ext cx="3779346" cy="2125883"/>
          </a:xfrm>
          <a:prstGeom prst="rect">
            <a:avLst/>
          </a:prstGeom>
        </p:spPr>
      </p:pic>
      <p:sp>
        <p:nvSpPr>
          <p:cNvPr id="8" name="Rectangle 7">
            <a:extLst>
              <a:ext uri="{FF2B5EF4-FFF2-40B4-BE49-F238E27FC236}">
                <a16:creationId xmlns:a16="http://schemas.microsoft.com/office/drawing/2014/main" id="{411FE7CD-61EA-4288-A1A4-92D783199C41}"/>
              </a:ext>
            </a:extLst>
          </p:cNvPr>
          <p:cNvSpPr/>
          <p:nvPr userDrawn="1"/>
        </p:nvSpPr>
        <p:spPr>
          <a:xfrm>
            <a:off x="2483069" y="2175639"/>
            <a:ext cx="4083269" cy="3310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384306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9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ABA0C86-93AD-43DC-9A3D-D6FADC4E478F}"/>
              </a:ext>
            </a:extLst>
          </p:cNvPr>
          <p:cNvSpPr>
            <a:spLocks noGrp="1"/>
          </p:cNvSpPr>
          <p:nvPr>
            <p:ph type="ctrTitle" hasCustomPrompt="1"/>
          </p:nvPr>
        </p:nvSpPr>
        <p:spPr>
          <a:xfrm>
            <a:off x="3170902" y="619435"/>
            <a:ext cx="5678129" cy="1038533"/>
          </a:xfrm>
        </p:spPr>
        <p:txBody>
          <a:bodyPr anchor="b">
            <a:normAutofit/>
          </a:bodyPr>
          <a:lstStyle>
            <a:lvl1pPr algn="l">
              <a:defRPr sz="4050" b="1">
                <a:solidFill>
                  <a:schemeClr val="bg1"/>
                </a:solidFill>
              </a:defRPr>
            </a:lvl1pPr>
          </a:lstStyle>
          <a:p>
            <a:r>
              <a:rPr lang="en-US" dirty="0"/>
              <a:t>Cover Title Slide</a:t>
            </a:r>
          </a:p>
        </p:txBody>
      </p:sp>
      <p:sp>
        <p:nvSpPr>
          <p:cNvPr id="9" name="Subtitle 2">
            <a:extLst>
              <a:ext uri="{FF2B5EF4-FFF2-40B4-BE49-F238E27FC236}">
                <a16:creationId xmlns:a16="http://schemas.microsoft.com/office/drawing/2014/main" id="{8115937C-CCE4-495C-A719-FDFD0A242A2D}"/>
              </a:ext>
            </a:extLst>
          </p:cNvPr>
          <p:cNvSpPr>
            <a:spLocks noGrp="1"/>
          </p:cNvSpPr>
          <p:nvPr>
            <p:ph type="subTitle" idx="1" hasCustomPrompt="1"/>
          </p:nvPr>
        </p:nvSpPr>
        <p:spPr>
          <a:xfrm>
            <a:off x="3170902" y="1668034"/>
            <a:ext cx="5678129" cy="728579"/>
          </a:xfrm>
        </p:spPr>
        <p:txBody>
          <a:bodyPr>
            <a:normAutofit/>
          </a:bodyPr>
          <a:lstStyle>
            <a:lvl1pPr marL="0" indent="0" algn="l">
              <a:buNone/>
              <a:defRPr sz="3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Subhead Title</a:t>
            </a:r>
          </a:p>
        </p:txBody>
      </p:sp>
      <p:sp>
        <p:nvSpPr>
          <p:cNvPr id="10" name="Text Placeholder 7">
            <a:extLst>
              <a:ext uri="{FF2B5EF4-FFF2-40B4-BE49-F238E27FC236}">
                <a16:creationId xmlns:a16="http://schemas.microsoft.com/office/drawing/2014/main" id="{7C385B43-4B80-46B8-8BCD-843E6E0817A7}"/>
              </a:ext>
            </a:extLst>
          </p:cNvPr>
          <p:cNvSpPr>
            <a:spLocks noGrp="1"/>
          </p:cNvSpPr>
          <p:nvPr>
            <p:ph type="body" sz="quarter" idx="10" hasCustomPrompt="1"/>
          </p:nvPr>
        </p:nvSpPr>
        <p:spPr>
          <a:xfrm>
            <a:off x="3170903" y="3008406"/>
            <a:ext cx="3429000" cy="391716"/>
          </a:xfrm>
        </p:spPr>
        <p:txBody>
          <a:bodyPr>
            <a:normAutofit/>
          </a:bodyPr>
          <a:lstStyle>
            <a:lvl1pPr marL="0" indent="0">
              <a:buNone/>
              <a:defRPr sz="1800">
                <a:solidFill>
                  <a:schemeClr val="bg1"/>
                </a:solidFill>
              </a:defRPr>
            </a:lvl1pPr>
            <a:lvl3pPr marL="685800" indent="0">
              <a:buNone/>
              <a:defRPr/>
            </a:lvl3pPr>
            <a:lvl4pPr marL="1028700" indent="0">
              <a:buFontTx/>
              <a:buNone/>
              <a:defRPr/>
            </a:lvl4pPr>
            <a:lvl5pPr algn="l">
              <a:defRPr/>
            </a:lvl5pPr>
          </a:lstStyle>
          <a:p>
            <a:pPr lvl="0"/>
            <a:r>
              <a:rPr lang="en-US" dirty="0"/>
              <a:t>January 27, 2020</a:t>
            </a:r>
          </a:p>
        </p:txBody>
      </p:sp>
    </p:spTree>
    <p:extLst>
      <p:ext uri="{BB962C8B-B14F-4D97-AF65-F5344CB8AC3E}">
        <p14:creationId xmlns:p14="http://schemas.microsoft.com/office/powerpoint/2010/main" val="1938980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557040A-034C-4B36-86C2-451B2C119F04}"/>
              </a:ext>
            </a:extLst>
          </p:cNvPr>
          <p:cNvSpPr>
            <a:spLocks noGrp="1"/>
          </p:cNvSpPr>
          <p:nvPr>
            <p:ph type="ctrTitle" hasCustomPrompt="1"/>
          </p:nvPr>
        </p:nvSpPr>
        <p:spPr>
          <a:xfrm>
            <a:off x="3170902" y="619435"/>
            <a:ext cx="5678129" cy="1038533"/>
          </a:xfrm>
        </p:spPr>
        <p:txBody>
          <a:bodyPr anchor="b">
            <a:normAutofit/>
          </a:bodyPr>
          <a:lstStyle>
            <a:lvl1pPr algn="l">
              <a:defRPr sz="4050" b="1">
                <a:solidFill>
                  <a:srgbClr val="002060"/>
                </a:solidFill>
              </a:defRPr>
            </a:lvl1pPr>
          </a:lstStyle>
          <a:p>
            <a:r>
              <a:rPr lang="en-US" dirty="0"/>
              <a:t>Cover Title Slide</a:t>
            </a:r>
          </a:p>
        </p:txBody>
      </p:sp>
      <p:sp>
        <p:nvSpPr>
          <p:cNvPr id="10" name="Subtitle 2">
            <a:extLst>
              <a:ext uri="{FF2B5EF4-FFF2-40B4-BE49-F238E27FC236}">
                <a16:creationId xmlns:a16="http://schemas.microsoft.com/office/drawing/2014/main" id="{914154D2-0DA1-452E-AE6D-0F5B5BB69391}"/>
              </a:ext>
            </a:extLst>
          </p:cNvPr>
          <p:cNvSpPr>
            <a:spLocks noGrp="1"/>
          </p:cNvSpPr>
          <p:nvPr>
            <p:ph type="subTitle" idx="1" hasCustomPrompt="1"/>
          </p:nvPr>
        </p:nvSpPr>
        <p:spPr>
          <a:xfrm>
            <a:off x="3170902" y="1769807"/>
            <a:ext cx="5678129" cy="881952"/>
          </a:xfrm>
        </p:spPr>
        <p:txBody>
          <a:bodyPr>
            <a:normAutofit/>
          </a:bodyPr>
          <a:lstStyle>
            <a:lvl1pPr marL="0" indent="0" algn="l">
              <a:buNone/>
              <a:defRPr sz="3600">
                <a:solidFill>
                  <a:srgbClr val="00206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Subhead Title</a:t>
            </a:r>
          </a:p>
        </p:txBody>
      </p:sp>
      <p:sp>
        <p:nvSpPr>
          <p:cNvPr id="11" name="Text Placeholder 7">
            <a:extLst>
              <a:ext uri="{FF2B5EF4-FFF2-40B4-BE49-F238E27FC236}">
                <a16:creationId xmlns:a16="http://schemas.microsoft.com/office/drawing/2014/main" id="{AE5B7F1B-A77A-4FAF-8BD6-572159651F50}"/>
              </a:ext>
            </a:extLst>
          </p:cNvPr>
          <p:cNvSpPr>
            <a:spLocks noGrp="1"/>
          </p:cNvSpPr>
          <p:nvPr>
            <p:ph type="body" sz="quarter" idx="10" hasCustomPrompt="1"/>
          </p:nvPr>
        </p:nvSpPr>
        <p:spPr>
          <a:xfrm>
            <a:off x="3170903" y="3008406"/>
            <a:ext cx="3429000" cy="391716"/>
          </a:xfrm>
        </p:spPr>
        <p:txBody>
          <a:bodyPr>
            <a:normAutofit/>
          </a:bodyPr>
          <a:lstStyle>
            <a:lvl1pPr marL="0" indent="0">
              <a:buNone/>
              <a:defRPr sz="1800">
                <a:solidFill>
                  <a:srgbClr val="002060"/>
                </a:solidFill>
              </a:defRPr>
            </a:lvl1pPr>
            <a:lvl3pPr marL="685800" indent="0">
              <a:buNone/>
              <a:defRPr/>
            </a:lvl3pPr>
            <a:lvl4pPr marL="1028700" indent="0">
              <a:buFontTx/>
              <a:buNone/>
              <a:defRPr/>
            </a:lvl4pPr>
            <a:lvl5pPr algn="l">
              <a:defRPr/>
            </a:lvl5pPr>
          </a:lstStyle>
          <a:p>
            <a:pPr lvl="0"/>
            <a:r>
              <a:rPr lang="en-US" dirty="0"/>
              <a:t>January 27, 2020</a:t>
            </a:r>
          </a:p>
        </p:txBody>
      </p:sp>
    </p:spTree>
    <p:extLst>
      <p:ext uri="{BB962C8B-B14F-4D97-AF65-F5344CB8AC3E}">
        <p14:creationId xmlns:p14="http://schemas.microsoft.com/office/powerpoint/2010/main" val="3875244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rior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CED38EBC-F972-4EB0-A1FE-1CC42657B297}"/>
              </a:ext>
            </a:extLst>
          </p:cNvPr>
          <p:cNvSpPr>
            <a:spLocks noGrp="1"/>
          </p:cNvSpPr>
          <p:nvPr>
            <p:ph type="body" sz="quarter" idx="14" hasCustomPrompt="1"/>
          </p:nvPr>
        </p:nvSpPr>
        <p:spPr>
          <a:xfrm>
            <a:off x="291230" y="620644"/>
            <a:ext cx="8179594" cy="396455"/>
          </a:xfrm>
        </p:spPr>
        <p:txBody>
          <a:bodyPr>
            <a:normAutofit/>
          </a:bodyPr>
          <a:lstStyle>
            <a:lvl1pPr marL="0" indent="0">
              <a:buNone/>
              <a:defRPr sz="1650" b="1">
                <a:solidFill>
                  <a:srgbClr val="002060"/>
                </a:solidFill>
              </a:defRPr>
            </a:lvl1pPr>
          </a:lstStyle>
          <a:p>
            <a:pPr lvl="0"/>
            <a:r>
              <a:rPr lang="en-US" dirty="0"/>
              <a:t>Subhead Copy Location</a:t>
            </a:r>
          </a:p>
        </p:txBody>
      </p:sp>
      <p:sp>
        <p:nvSpPr>
          <p:cNvPr id="18" name="Text Placeholder 17">
            <a:extLst>
              <a:ext uri="{FF2B5EF4-FFF2-40B4-BE49-F238E27FC236}">
                <a16:creationId xmlns:a16="http://schemas.microsoft.com/office/drawing/2014/main" id="{86FB0457-AF58-4E4F-9951-CD3800E0C266}"/>
              </a:ext>
            </a:extLst>
          </p:cNvPr>
          <p:cNvSpPr>
            <a:spLocks noGrp="1"/>
          </p:cNvSpPr>
          <p:nvPr>
            <p:ph type="body" sz="quarter" idx="15" hasCustomPrompt="1"/>
          </p:nvPr>
        </p:nvSpPr>
        <p:spPr>
          <a:xfrm>
            <a:off x="657045" y="1209435"/>
            <a:ext cx="7798594" cy="958453"/>
          </a:xfrm>
        </p:spPr>
        <p:txBody>
          <a:bodyPr>
            <a:noAutofit/>
          </a:bodyPr>
          <a:lstStyle>
            <a:lvl1pPr marL="0" indent="0">
              <a:lnSpc>
                <a:spcPts val="1800"/>
              </a:lnSpc>
              <a:buNone/>
              <a:defRPr sz="1425" baseline="0">
                <a:solidFill>
                  <a:srgbClr val="002060"/>
                </a:solidFill>
                <a:latin typeface="Arial" panose="020B0604020202020204" pitchFamily="34" charset="0"/>
              </a:defRPr>
            </a:lvl1pPr>
          </a:lstStyle>
          <a:p>
            <a:pPr lvl="0"/>
            <a:r>
              <a:rPr lang="en-US" dirty="0"/>
              <a:t>Body Copy text example location text example location text example location text example location text example location text example location text example location text example location</a:t>
            </a:r>
          </a:p>
        </p:txBody>
      </p:sp>
      <p:sp>
        <p:nvSpPr>
          <p:cNvPr id="20" name="Text Placeholder 19">
            <a:extLst>
              <a:ext uri="{FF2B5EF4-FFF2-40B4-BE49-F238E27FC236}">
                <a16:creationId xmlns:a16="http://schemas.microsoft.com/office/drawing/2014/main" id="{84AB95D7-3452-4A66-9A8A-F779403D3A58}"/>
              </a:ext>
            </a:extLst>
          </p:cNvPr>
          <p:cNvSpPr>
            <a:spLocks noGrp="1"/>
          </p:cNvSpPr>
          <p:nvPr>
            <p:ph type="body" sz="quarter" idx="16" hasCustomPrompt="1"/>
          </p:nvPr>
        </p:nvSpPr>
        <p:spPr>
          <a:xfrm>
            <a:off x="291230" y="176066"/>
            <a:ext cx="8179594" cy="396479"/>
          </a:xfrm>
        </p:spPr>
        <p:txBody>
          <a:bodyPr/>
          <a:lstStyle>
            <a:lvl1pPr marL="0" indent="0">
              <a:buNone/>
              <a:defRPr b="1">
                <a:solidFill>
                  <a:srgbClr val="1C9AD5"/>
                </a:solidFill>
              </a:defRPr>
            </a:lvl1pPr>
          </a:lstStyle>
          <a:p>
            <a:pPr lvl="0"/>
            <a:r>
              <a:rPr lang="en-US" dirty="0"/>
              <a:t>Interior Slide Header Location Copy Here</a:t>
            </a:r>
          </a:p>
        </p:txBody>
      </p:sp>
    </p:spTree>
    <p:extLst>
      <p:ext uri="{BB962C8B-B14F-4D97-AF65-F5344CB8AC3E}">
        <p14:creationId xmlns:p14="http://schemas.microsoft.com/office/powerpoint/2010/main" val="324715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ior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3FE8F12F-6AF1-4EB7-AF4A-36D8E1888C37}"/>
              </a:ext>
            </a:extLst>
          </p:cNvPr>
          <p:cNvSpPr>
            <a:spLocks noGrp="1" noChangeAspect="1"/>
          </p:cNvSpPr>
          <p:nvPr>
            <p:ph type="pic" sz="quarter" idx="13"/>
          </p:nvPr>
        </p:nvSpPr>
        <p:spPr>
          <a:xfrm>
            <a:off x="15557" y="826139"/>
            <a:ext cx="2655094" cy="4147326"/>
          </a:xfrm>
          <a:blipFill>
            <a:blip r:embed="rId3"/>
            <a:stretch>
              <a:fillRect/>
            </a:stretch>
          </a:blipFill>
        </p:spPr>
        <p:txBody>
          <a:bodyPr/>
          <a:lstStyle>
            <a:lvl1pPr marL="0" indent="0">
              <a:buNone/>
              <a:defRPr/>
            </a:lvl1pPr>
          </a:lstStyle>
          <a:p>
            <a:r>
              <a:rPr lang="en-US"/>
              <a:t>Click icon to add picture</a:t>
            </a:r>
            <a:endParaRPr lang="en-US" dirty="0"/>
          </a:p>
        </p:txBody>
      </p:sp>
      <p:sp>
        <p:nvSpPr>
          <p:cNvPr id="14" name="Text Placeholder 15">
            <a:extLst>
              <a:ext uri="{FF2B5EF4-FFF2-40B4-BE49-F238E27FC236}">
                <a16:creationId xmlns:a16="http://schemas.microsoft.com/office/drawing/2014/main" id="{E0200F66-9E87-4FFC-89AE-44EFC8400D2B}"/>
              </a:ext>
            </a:extLst>
          </p:cNvPr>
          <p:cNvSpPr>
            <a:spLocks noGrp="1"/>
          </p:cNvSpPr>
          <p:nvPr>
            <p:ph type="body" sz="quarter" idx="14" hasCustomPrompt="1"/>
          </p:nvPr>
        </p:nvSpPr>
        <p:spPr>
          <a:xfrm>
            <a:off x="2921696" y="627911"/>
            <a:ext cx="5655501" cy="396455"/>
          </a:xfrm>
        </p:spPr>
        <p:txBody>
          <a:bodyPr>
            <a:normAutofit/>
          </a:bodyPr>
          <a:lstStyle>
            <a:lvl1pPr marL="0" indent="0">
              <a:buNone/>
              <a:defRPr sz="1650" b="1">
                <a:solidFill>
                  <a:srgbClr val="002060"/>
                </a:solidFill>
              </a:defRPr>
            </a:lvl1pPr>
          </a:lstStyle>
          <a:p>
            <a:pPr lvl="0"/>
            <a:r>
              <a:rPr lang="en-US" dirty="0"/>
              <a:t>Subhead Copy Location</a:t>
            </a:r>
          </a:p>
        </p:txBody>
      </p:sp>
      <p:sp>
        <p:nvSpPr>
          <p:cNvPr id="15" name="Text Placeholder 19">
            <a:extLst>
              <a:ext uri="{FF2B5EF4-FFF2-40B4-BE49-F238E27FC236}">
                <a16:creationId xmlns:a16="http://schemas.microsoft.com/office/drawing/2014/main" id="{36F5847B-C47A-445F-A238-9C726FCB3C4F}"/>
              </a:ext>
            </a:extLst>
          </p:cNvPr>
          <p:cNvSpPr>
            <a:spLocks noGrp="1"/>
          </p:cNvSpPr>
          <p:nvPr>
            <p:ph type="body" sz="quarter" idx="16" hasCustomPrompt="1"/>
          </p:nvPr>
        </p:nvSpPr>
        <p:spPr>
          <a:xfrm>
            <a:off x="291230" y="176404"/>
            <a:ext cx="8285967" cy="396479"/>
          </a:xfrm>
        </p:spPr>
        <p:txBody>
          <a:bodyPr/>
          <a:lstStyle>
            <a:lvl1pPr marL="0" indent="0">
              <a:buNone/>
              <a:defRPr b="1">
                <a:solidFill>
                  <a:srgbClr val="1C9AD5"/>
                </a:solidFill>
              </a:defRPr>
            </a:lvl1pPr>
          </a:lstStyle>
          <a:p>
            <a:pPr lvl="0"/>
            <a:r>
              <a:rPr lang="en-US" dirty="0"/>
              <a:t>Interior Slide Header Location Copy Here</a:t>
            </a:r>
          </a:p>
        </p:txBody>
      </p:sp>
      <p:sp>
        <p:nvSpPr>
          <p:cNvPr id="16" name="Text Placeholder 17">
            <a:extLst>
              <a:ext uri="{FF2B5EF4-FFF2-40B4-BE49-F238E27FC236}">
                <a16:creationId xmlns:a16="http://schemas.microsoft.com/office/drawing/2014/main" id="{7B392AEF-5D7E-47D7-ABD5-92E3EDC3D23E}"/>
              </a:ext>
            </a:extLst>
          </p:cNvPr>
          <p:cNvSpPr>
            <a:spLocks noGrp="1"/>
          </p:cNvSpPr>
          <p:nvPr>
            <p:ph type="body" sz="quarter" idx="15" hasCustomPrompt="1"/>
          </p:nvPr>
        </p:nvSpPr>
        <p:spPr>
          <a:xfrm>
            <a:off x="3222320" y="1209435"/>
            <a:ext cx="5354876" cy="2802126"/>
          </a:xfrm>
        </p:spPr>
        <p:txBody>
          <a:bodyPr>
            <a:noAutofit/>
          </a:bodyPr>
          <a:lstStyle>
            <a:lvl1pPr marL="0" indent="0">
              <a:lnSpc>
                <a:spcPts val="1800"/>
              </a:lnSpc>
              <a:buFontTx/>
              <a:buNone/>
              <a:defRPr sz="1425" baseline="0">
                <a:solidFill>
                  <a:srgbClr val="002060"/>
                </a:solidFill>
                <a:latin typeface="Arial" panose="020B0604020202020204" pitchFamily="34" charset="0"/>
              </a:defRPr>
            </a:lvl1pPr>
            <a:lvl2pPr>
              <a:defRPr sz="1350" baseline="0">
                <a:solidFill>
                  <a:srgbClr val="002060"/>
                </a:solidFill>
                <a:latin typeface="Arial" panose="020B0604020202020204" pitchFamily="34" charset="0"/>
              </a:defRPr>
            </a:lvl2pPr>
          </a:lstStyle>
          <a:p>
            <a:pPr lvl="0"/>
            <a:r>
              <a:rPr lang="en-US" dirty="0"/>
              <a:t>Body Copy text example location text example location text example location text example location text example location text example location text example location text example location</a:t>
            </a:r>
          </a:p>
          <a:p>
            <a:pPr lvl="1"/>
            <a:r>
              <a:rPr lang="en-US" dirty="0"/>
              <a:t>Bullet example would be here</a:t>
            </a:r>
          </a:p>
          <a:p>
            <a:pPr lvl="1"/>
            <a:r>
              <a:rPr lang="en-US" dirty="0"/>
              <a:t>Bullet example would be here</a:t>
            </a:r>
          </a:p>
          <a:p>
            <a:pPr lvl="1"/>
            <a:r>
              <a:rPr lang="en-US" dirty="0"/>
              <a:t>Bullet example would be here</a:t>
            </a:r>
          </a:p>
        </p:txBody>
      </p:sp>
    </p:spTree>
    <p:extLst>
      <p:ext uri="{BB962C8B-B14F-4D97-AF65-F5344CB8AC3E}">
        <p14:creationId xmlns:p14="http://schemas.microsoft.com/office/powerpoint/2010/main" val="2639473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rior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52E0BEE-4B87-402B-9FF5-174FEF219D70}"/>
              </a:ext>
            </a:extLst>
          </p:cNvPr>
          <p:cNvSpPr>
            <a:spLocks noGrp="1"/>
          </p:cNvSpPr>
          <p:nvPr>
            <p:ph type="sldNum" sz="quarter" idx="12"/>
          </p:nvPr>
        </p:nvSpPr>
        <p:spPr>
          <a:xfrm>
            <a:off x="6970533" y="4649608"/>
            <a:ext cx="2057400" cy="273844"/>
          </a:xfrm>
        </p:spPr>
        <p:txBody>
          <a:bodyPr/>
          <a:lstStyle/>
          <a:p>
            <a:fld id="{D79BB735-219C-4BDC-A23D-C0982683AACC}" type="slidenum">
              <a:rPr lang="en-US" smtClean="0"/>
              <a:t>‹#›</a:t>
            </a:fld>
            <a:endParaRPr lang="en-US"/>
          </a:p>
        </p:txBody>
      </p:sp>
      <p:sp>
        <p:nvSpPr>
          <p:cNvPr id="11" name="Picture Placeholder 10">
            <a:extLst>
              <a:ext uri="{FF2B5EF4-FFF2-40B4-BE49-F238E27FC236}">
                <a16:creationId xmlns:a16="http://schemas.microsoft.com/office/drawing/2014/main" id="{98C19D74-CA9F-4EA8-ADE2-25E81FE355FD}"/>
              </a:ext>
            </a:extLst>
          </p:cNvPr>
          <p:cNvSpPr>
            <a:spLocks noGrp="1" noChangeAspect="1"/>
          </p:cNvSpPr>
          <p:nvPr>
            <p:ph type="pic" sz="quarter" idx="13"/>
          </p:nvPr>
        </p:nvSpPr>
        <p:spPr>
          <a:xfrm>
            <a:off x="0" y="802429"/>
            <a:ext cx="9144000" cy="4150519"/>
          </a:xfrm>
          <a:blipFill>
            <a:blip r:embed="rId3"/>
            <a:stretch>
              <a:fillRect/>
            </a:stretch>
          </a:blipFill>
        </p:spPr>
        <p:txBody>
          <a:bodyPr/>
          <a:lstStyle/>
          <a:p>
            <a:r>
              <a:rPr lang="en-US"/>
              <a:t>Click icon to add picture</a:t>
            </a:r>
            <a:endParaRPr lang="en-US" dirty="0"/>
          </a:p>
        </p:txBody>
      </p:sp>
      <p:sp>
        <p:nvSpPr>
          <p:cNvPr id="13" name="Text Placeholder 12">
            <a:extLst>
              <a:ext uri="{FF2B5EF4-FFF2-40B4-BE49-F238E27FC236}">
                <a16:creationId xmlns:a16="http://schemas.microsoft.com/office/drawing/2014/main" id="{EEE8B9F3-9DE9-423F-87D5-3DF7B9F0B64E}"/>
              </a:ext>
            </a:extLst>
          </p:cNvPr>
          <p:cNvSpPr>
            <a:spLocks noGrp="1"/>
          </p:cNvSpPr>
          <p:nvPr>
            <p:ph type="body" sz="quarter" idx="14" hasCustomPrompt="1"/>
          </p:nvPr>
        </p:nvSpPr>
        <p:spPr>
          <a:xfrm>
            <a:off x="4706656" y="1382904"/>
            <a:ext cx="3745013" cy="742950"/>
          </a:xfrm>
        </p:spPr>
        <p:txBody>
          <a:bodyPr>
            <a:noAutofit/>
          </a:bodyPr>
          <a:lstStyle>
            <a:lvl1pPr marL="0" indent="0">
              <a:buNone/>
              <a:defRPr sz="3000" b="1" i="0" baseline="0">
                <a:solidFill>
                  <a:schemeClr val="bg1"/>
                </a:solidFill>
                <a:latin typeface="Arial" panose="020B0604020202020204" pitchFamily="34" charset="0"/>
              </a:defRPr>
            </a:lvl1pPr>
          </a:lstStyle>
          <a:p>
            <a:pPr lvl="0"/>
            <a:r>
              <a:rPr lang="en-US" dirty="0"/>
              <a:t>Bold Copy Location</a:t>
            </a:r>
          </a:p>
        </p:txBody>
      </p:sp>
      <p:sp>
        <p:nvSpPr>
          <p:cNvPr id="14" name="Text Placeholder 19">
            <a:extLst>
              <a:ext uri="{FF2B5EF4-FFF2-40B4-BE49-F238E27FC236}">
                <a16:creationId xmlns:a16="http://schemas.microsoft.com/office/drawing/2014/main" id="{5313C51F-8984-4978-9439-D37C35EFDA14}"/>
              </a:ext>
            </a:extLst>
          </p:cNvPr>
          <p:cNvSpPr>
            <a:spLocks noGrp="1"/>
          </p:cNvSpPr>
          <p:nvPr>
            <p:ph type="body" sz="quarter" idx="16" hasCustomPrompt="1"/>
          </p:nvPr>
        </p:nvSpPr>
        <p:spPr>
          <a:xfrm>
            <a:off x="291230" y="176404"/>
            <a:ext cx="8160438" cy="396479"/>
          </a:xfrm>
        </p:spPr>
        <p:txBody>
          <a:bodyPr/>
          <a:lstStyle>
            <a:lvl1pPr marL="0" indent="0">
              <a:buNone/>
              <a:defRPr b="1">
                <a:solidFill>
                  <a:srgbClr val="1C9AD5"/>
                </a:solidFill>
              </a:defRPr>
            </a:lvl1pPr>
          </a:lstStyle>
          <a:p>
            <a:pPr lvl="0"/>
            <a:r>
              <a:rPr lang="en-US" dirty="0"/>
              <a:t>Interior Slide Header Location Copy Here</a:t>
            </a:r>
          </a:p>
        </p:txBody>
      </p:sp>
    </p:spTree>
    <p:extLst>
      <p:ext uri="{BB962C8B-B14F-4D97-AF65-F5344CB8AC3E}">
        <p14:creationId xmlns:p14="http://schemas.microsoft.com/office/powerpoint/2010/main" val="2932798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56E65010-6F1D-4046-AACF-2433032D94C9}"/>
              </a:ext>
            </a:extLst>
          </p:cNvPr>
          <p:cNvSpPr>
            <a:spLocks noGrp="1"/>
          </p:cNvSpPr>
          <p:nvPr>
            <p:ph type="sldNum" sz="quarter" idx="12"/>
          </p:nvPr>
        </p:nvSpPr>
        <p:spPr>
          <a:xfrm>
            <a:off x="7039247" y="4721543"/>
            <a:ext cx="2057400" cy="273844"/>
          </a:xfrm>
        </p:spPr>
        <p:txBody>
          <a:bodyPr/>
          <a:lstStyle/>
          <a:p>
            <a:fld id="{D79BB735-219C-4BDC-A23D-C0982683AACC}" type="slidenum">
              <a:rPr lang="en-US" smtClean="0"/>
              <a:t>‹#›</a:t>
            </a:fld>
            <a:endParaRPr lang="en-US"/>
          </a:p>
        </p:txBody>
      </p:sp>
      <p:sp>
        <p:nvSpPr>
          <p:cNvPr id="11" name="Text Placeholder 10">
            <a:extLst>
              <a:ext uri="{FF2B5EF4-FFF2-40B4-BE49-F238E27FC236}">
                <a16:creationId xmlns:a16="http://schemas.microsoft.com/office/drawing/2014/main" id="{0F093DFA-ACA6-42DA-B6A9-EE61F7734DDA}"/>
              </a:ext>
            </a:extLst>
          </p:cNvPr>
          <p:cNvSpPr>
            <a:spLocks noGrp="1"/>
          </p:cNvSpPr>
          <p:nvPr>
            <p:ph type="body" sz="quarter" idx="13" hasCustomPrompt="1"/>
          </p:nvPr>
        </p:nvSpPr>
        <p:spPr>
          <a:xfrm>
            <a:off x="306886" y="2105494"/>
            <a:ext cx="8530225" cy="632223"/>
          </a:xfrm>
        </p:spPr>
        <p:txBody>
          <a:bodyPr>
            <a:normAutofit/>
          </a:bodyPr>
          <a:lstStyle>
            <a:lvl1pPr marL="0" indent="0" algn="ctr">
              <a:buNone/>
              <a:defRPr sz="3000" b="1" i="0" baseline="0">
                <a:solidFill>
                  <a:srgbClr val="002060"/>
                </a:solidFill>
                <a:latin typeface="Arial" panose="020B0604020202020204" pitchFamily="34" charset="0"/>
              </a:defRPr>
            </a:lvl1pPr>
          </a:lstStyle>
          <a:p>
            <a:pPr lvl="0"/>
            <a:r>
              <a:rPr lang="en-US" dirty="0"/>
              <a:t>Transition Slide Header Location</a:t>
            </a:r>
          </a:p>
        </p:txBody>
      </p:sp>
      <p:sp>
        <p:nvSpPr>
          <p:cNvPr id="13" name="Text Placeholder 12">
            <a:extLst>
              <a:ext uri="{FF2B5EF4-FFF2-40B4-BE49-F238E27FC236}">
                <a16:creationId xmlns:a16="http://schemas.microsoft.com/office/drawing/2014/main" id="{EFE7EC6E-F2CF-4C0C-A274-2CD607A86B58}"/>
              </a:ext>
            </a:extLst>
          </p:cNvPr>
          <p:cNvSpPr>
            <a:spLocks noGrp="1"/>
          </p:cNvSpPr>
          <p:nvPr>
            <p:ph type="body" sz="quarter" idx="14" hasCustomPrompt="1"/>
          </p:nvPr>
        </p:nvSpPr>
        <p:spPr>
          <a:xfrm>
            <a:off x="306887" y="2597596"/>
            <a:ext cx="8530225" cy="632223"/>
          </a:xfrm>
        </p:spPr>
        <p:txBody>
          <a:bodyPr>
            <a:normAutofit/>
          </a:bodyPr>
          <a:lstStyle>
            <a:lvl1pPr marL="0" indent="0" algn="ctr">
              <a:buNone/>
              <a:defRPr sz="2025">
                <a:solidFill>
                  <a:srgbClr val="002060"/>
                </a:solidFill>
              </a:defRPr>
            </a:lvl1pPr>
          </a:lstStyle>
          <a:p>
            <a:pPr lvl="0"/>
            <a:r>
              <a:rPr lang="en-US" dirty="0"/>
              <a:t>Subhead Copy Location</a:t>
            </a:r>
          </a:p>
        </p:txBody>
      </p:sp>
    </p:spTree>
    <p:extLst>
      <p:ext uri="{BB962C8B-B14F-4D97-AF65-F5344CB8AC3E}">
        <p14:creationId xmlns:p14="http://schemas.microsoft.com/office/powerpoint/2010/main" val="3574473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1166869C-A165-4D12-8A75-AECE83BBB41B}"/>
              </a:ext>
            </a:extLst>
          </p:cNvPr>
          <p:cNvSpPr>
            <a:spLocks noGrp="1"/>
          </p:cNvSpPr>
          <p:nvPr>
            <p:ph type="sldNum" sz="quarter" idx="12"/>
          </p:nvPr>
        </p:nvSpPr>
        <p:spPr>
          <a:xfrm>
            <a:off x="7032716" y="4734606"/>
            <a:ext cx="2057400" cy="273844"/>
          </a:xfrm>
        </p:spPr>
        <p:txBody>
          <a:bodyPr/>
          <a:lstStyle/>
          <a:p>
            <a:fld id="{D79BB735-219C-4BDC-A23D-C0982683AACC}" type="slidenum">
              <a:rPr lang="en-US" smtClean="0"/>
              <a:t>‹#›</a:t>
            </a:fld>
            <a:endParaRPr lang="en-US"/>
          </a:p>
        </p:txBody>
      </p:sp>
      <p:sp>
        <p:nvSpPr>
          <p:cNvPr id="12" name="Text Placeholder 10">
            <a:extLst>
              <a:ext uri="{FF2B5EF4-FFF2-40B4-BE49-F238E27FC236}">
                <a16:creationId xmlns:a16="http://schemas.microsoft.com/office/drawing/2014/main" id="{5C52C12B-2BEF-405E-BD33-5043410001AF}"/>
              </a:ext>
            </a:extLst>
          </p:cNvPr>
          <p:cNvSpPr>
            <a:spLocks noGrp="1"/>
          </p:cNvSpPr>
          <p:nvPr>
            <p:ph type="body" sz="quarter" idx="13" hasCustomPrompt="1"/>
          </p:nvPr>
        </p:nvSpPr>
        <p:spPr>
          <a:xfrm>
            <a:off x="306886" y="2105494"/>
            <a:ext cx="8530225" cy="632223"/>
          </a:xfrm>
        </p:spPr>
        <p:txBody>
          <a:bodyPr>
            <a:normAutofit/>
          </a:bodyPr>
          <a:lstStyle>
            <a:lvl1pPr marL="0" indent="0" algn="ctr">
              <a:buNone/>
              <a:defRPr sz="3000" b="1" i="0" baseline="0">
                <a:solidFill>
                  <a:srgbClr val="002060"/>
                </a:solidFill>
                <a:latin typeface="Arial" panose="020B0604020202020204" pitchFamily="34" charset="0"/>
              </a:defRPr>
            </a:lvl1pPr>
          </a:lstStyle>
          <a:p>
            <a:pPr lvl="0"/>
            <a:r>
              <a:rPr lang="en-US" dirty="0"/>
              <a:t>Transition Slide Header Location</a:t>
            </a:r>
          </a:p>
        </p:txBody>
      </p:sp>
      <p:sp>
        <p:nvSpPr>
          <p:cNvPr id="13" name="Text Placeholder 12">
            <a:extLst>
              <a:ext uri="{FF2B5EF4-FFF2-40B4-BE49-F238E27FC236}">
                <a16:creationId xmlns:a16="http://schemas.microsoft.com/office/drawing/2014/main" id="{B519203F-61D1-462C-80AB-C7E3C3DE2883}"/>
              </a:ext>
            </a:extLst>
          </p:cNvPr>
          <p:cNvSpPr>
            <a:spLocks noGrp="1"/>
          </p:cNvSpPr>
          <p:nvPr>
            <p:ph type="body" sz="quarter" idx="14" hasCustomPrompt="1"/>
          </p:nvPr>
        </p:nvSpPr>
        <p:spPr>
          <a:xfrm>
            <a:off x="306887" y="2597596"/>
            <a:ext cx="8530225" cy="632223"/>
          </a:xfrm>
        </p:spPr>
        <p:txBody>
          <a:bodyPr>
            <a:normAutofit/>
          </a:bodyPr>
          <a:lstStyle>
            <a:lvl1pPr marL="0" indent="0" algn="ctr">
              <a:buNone/>
              <a:defRPr sz="2025">
                <a:solidFill>
                  <a:srgbClr val="002060"/>
                </a:solidFill>
              </a:defRPr>
            </a:lvl1pPr>
          </a:lstStyle>
          <a:p>
            <a:pPr lvl="0"/>
            <a:r>
              <a:rPr lang="en-US" dirty="0"/>
              <a:t>Subhead Copy Location</a:t>
            </a:r>
          </a:p>
        </p:txBody>
      </p:sp>
    </p:spTree>
    <p:extLst>
      <p:ext uri="{BB962C8B-B14F-4D97-AF65-F5344CB8AC3E}">
        <p14:creationId xmlns:p14="http://schemas.microsoft.com/office/powerpoint/2010/main" val="544600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sion Video">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4915ABF-E192-4EE4-9F4C-9E27B770916C}"/>
              </a:ext>
            </a:extLst>
          </p:cNvPr>
          <p:cNvSpPr>
            <a:spLocks noGrp="1"/>
          </p:cNvSpPr>
          <p:nvPr>
            <p:ph type="sldNum" sz="quarter" idx="12"/>
          </p:nvPr>
        </p:nvSpPr>
        <p:spPr>
          <a:xfrm>
            <a:off x="7032716" y="4715012"/>
            <a:ext cx="2057400" cy="273844"/>
          </a:xfrm>
        </p:spPr>
        <p:txBody>
          <a:bodyPr/>
          <a:lstStyle/>
          <a:p>
            <a:fld id="{D79BB735-219C-4BDC-A23D-C0982683AACC}" type="slidenum">
              <a:rPr lang="en-US" smtClean="0"/>
              <a:t>‹#›</a:t>
            </a:fld>
            <a:endParaRPr lang="en-US"/>
          </a:p>
        </p:txBody>
      </p:sp>
      <p:pic>
        <p:nvPicPr>
          <p:cNvPr id="7" name="ALA_Opening Animation">
            <a:hlinkClick r:id="" action="ppaction://media"/>
            <a:extLst>
              <a:ext uri="{FF2B5EF4-FFF2-40B4-BE49-F238E27FC236}">
                <a16:creationId xmlns:a16="http://schemas.microsoft.com/office/drawing/2014/main" id="{0F73A16A-1A44-4FA6-B1FA-04BCF1426468}"/>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5"/>
          <a:stretch>
            <a:fillRect/>
          </a:stretch>
        </p:blipFill>
        <p:spPr>
          <a:xfrm>
            <a:off x="2615324" y="2259395"/>
            <a:ext cx="3779346" cy="2125883"/>
          </a:xfrm>
          <a:prstGeom prst="rect">
            <a:avLst/>
          </a:prstGeom>
        </p:spPr>
      </p:pic>
    </p:spTree>
    <p:extLst>
      <p:ext uri="{BB962C8B-B14F-4D97-AF65-F5344CB8AC3E}">
        <p14:creationId xmlns:p14="http://schemas.microsoft.com/office/powerpoint/2010/main" val="3972097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9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98FF33-5C69-4F42-98AE-9C4AC1C71BF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80F6865-1CFE-48A2-B7E3-6D01DA23D00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BEF8149-CC58-48A4-BD45-AF16C2C5FB5A}"/>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B92CD22-06AC-4992-8D2F-A5AD76A1FAD0}"/>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F32F55-F542-4C46-999D-C55C37E5C59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79BB735-219C-4BDC-A23D-C0982683AACC}" type="slidenum">
              <a:rPr lang="en-US" smtClean="0"/>
              <a:t>‹#›</a:t>
            </a:fld>
            <a:endParaRPr lang="en-US"/>
          </a:p>
        </p:txBody>
      </p:sp>
    </p:spTree>
    <p:extLst>
      <p:ext uri="{BB962C8B-B14F-4D97-AF65-F5344CB8AC3E}">
        <p14:creationId xmlns:p14="http://schemas.microsoft.com/office/powerpoint/2010/main" val="812914073"/>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hdr="0" ftr="0" dt="0"/>
  <p:txStyles>
    <p:titleStyle>
      <a:lvl1pPr algn="l" defTabSz="685800" rtl="0" eaLnBrk="1" latinLnBrk="0" hangingPunct="1">
        <a:lnSpc>
          <a:spcPct val="90000"/>
        </a:lnSpc>
        <a:spcBef>
          <a:spcPct val="0"/>
        </a:spcBef>
        <a:buNone/>
        <a:defRPr sz="4050" b="1"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7.tm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9.tm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800">
              <a:buClrTx/>
            </a:pPr>
            <a:fld id="{D79BB735-219C-4BDC-A23D-C0982683AACC}" type="slidenum">
              <a:rPr lang="en-US" sz="900">
                <a:solidFill>
                  <a:prstClr val="white"/>
                </a:solidFill>
                <a:latin typeface="Arial" panose="020B0604020202020204" pitchFamily="34" charset="0"/>
                <a:cs typeface="Arial" panose="020B0604020202020204" pitchFamily="34" charset="0"/>
              </a:rPr>
              <a:pPr algn="r" defTabSz="685800">
                <a:buClrTx/>
              </a:pPr>
              <a:t>1</a:t>
            </a:fld>
            <a:endParaRPr lang="en-US" sz="900" dirty="0">
              <a:solidFill>
                <a:prstClr val="white"/>
              </a:solidFill>
              <a:latin typeface="Arial" panose="020B0604020202020204" pitchFamily="34" charset="0"/>
              <a:cs typeface="Arial" panose="020B0604020202020204" pitchFamily="34" charset="0"/>
            </a:endParaRPr>
          </a:p>
        </p:txBody>
      </p:sp>
      <p:pic>
        <p:nvPicPr>
          <p:cNvPr id="7" name="Picture 6" descr="A screenshot of a cell phone&#10;&#10;Description automatically generated">
            <a:extLst>
              <a:ext uri="{FF2B5EF4-FFF2-40B4-BE49-F238E27FC236}">
                <a16:creationId xmlns:a16="http://schemas.microsoft.com/office/drawing/2014/main" id="{97EAD0F6-5EC1-4177-8DB7-AD26E4A97721}"/>
              </a:ext>
            </a:extLst>
          </p:cNvPr>
          <p:cNvPicPr>
            <a:picLocks noChangeAspect="1"/>
          </p:cNvPicPr>
          <p:nvPr/>
        </p:nvPicPr>
        <p:blipFill>
          <a:blip r:embed="rId4"/>
          <a:stretch>
            <a:fillRect/>
          </a:stretch>
        </p:blipFill>
        <p:spPr>
          <a:xfrm>
            <a:off x="954353" y="555734"/>
            <a:ext cx="7235294" cy="3700955"/>
          </a:xfrm>
          <a:prstGeom prst="rect">
            <a:avLst/>
          </a:prstGeom>
        </p:spPr>
      </p:pic>
      <p:sp>
        <p:nvSpPr>
          <p:cNvPr id="2" name="TextBox 1"/>
          <p:cNvSpPr txBox="1"/>
          <p:nvPr/>
        </p:nvSpPr>
        <p:spPr>
          <a:xfrm>
            <a:off x="1186005" y="3150606"/>
            <a:ext cx="3385995" cy="707886"/>
          </a:xfrm>
          <a:prstGeom prst="rect">
            <a:avLst/>
          </a:prstGeom>
          <a:noFill/>
        </p:spPr>
        <p:txBody>
          <a:bodyPr wrap="square" rtlCol="0">
            <a:spAutoFit/>
          </a:bodyPr>
          <a:lstStyle/>
          <a:p>
            <a:pPr algn="l"/>
            <a:r>
              <a:rPr lang="en-US" sz="2400" b="1" baseline="30000" dirty="0" smtClean="0">
                <a:solidFill>
                  <a:schemeClr val="bg1"/>
                </a:solidFill>
                <a:latin typeface="Arial" panose="020B0604020202020204" pitchFamily="34" charset="0"/>
                <a:cs typeface="Arial" panose="020B0604020202020204" pitchFamily="34" charset="0"/>
              </a:rPr>
              <a:t>Ellen Penrod</a:t>
            </a:r>
          </a:p>
          <a:p>
            <a:pPr algn="l"/>
            <a:r>
              <a:rPr lang="en-US" sz="2400" b="1" baseline="30000" dirty="0" smtClean="0">
                <a:solidFill>
                  <a:schemeClr val="bg1"/>
                </a:solidFill>
                <a:latin typeface="Arial" panose="020B0604020202020204" pitchFamily="34" charset="0"/>
                <a:cs typeface="Arial" panose="020B0604020202020204" pitchFamily="34" charset="0"/>
              </a:rPr>
              <a:t>American Lung</a:t>
            </a:r>
            <a:r>
              <a:rPr lang="en-US" sz="2400" b="1" dirty="0" smtClean="0">
                <a:solidFill>
                  <a:schemeClr val="bg1"/>
                </a:solidFill>
                <a:latin typeface="Arial" panose="020B0604020202020204" pitchFamily="34" charset="0"/>
                <a:cs typeface="Arial" panose="020B0604020202020204" pitchFamily="34" charset="0"/>
              </a:rPr>
              <a:t> </a:t>
            </a:r>
            <a:r>
              <a:rPr lang="en-US" sz="2400" b="1" baseline="30000" dirty="0" smtClean="0">
                <a:solidFill>
                  <a:schemeClr val="bg1"/>
                </a:solidFill>
                <a:latin typeface="Arial" panose="020B0604020202020204" pitchFamily="34" charset="0"/>
                <a:cs typeface="Arial" panose="020B0604020202020204" pitchFamily="34" charset="0"/>
              </a:rPr>
              <a:t>Association</a:t>
            </a:r>
            <a:endParaRPr lang="en-US" sz="2400" b="1" baseline="30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1846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Next Battles For Colorado</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503AE9E-2E28-4C44-9D4B-A7667219E68F}"/>
              </a:ext>
            </a:extLst>
          </p:cNvPr>
          <p:cNvSpPr txBox="1"/>
          <p:nvPr/>
        </p:nvSpPr>
        <p:spPr>
          <a:xfrm>
            <a:off x="348380" y="1489710"/>
            <a:ext cx="7956474" cy="2862322"/>
          </a:xfrm>
          <a:prstGeom prst="rect">
            <a:avLst/>
          </a:prstGeom>
          <a:noFill/>
        </p:spPr>
        <p:txBody>
          <a:bodyPr wrap="square">
            <a:spAutoFit/>
          </a:bodyPr>
          <a:lstStyle/>
          <a:p>
            <a:r>
              <a:rPr lang="en-US" sz="1800" dirty="0"/>
              <a:t>Flavor Restrictions – Must Include Menthol</a:t>
            </a:r>
          </a:p>
          <a:p>
            <a:endParaRPr lang="en-US" sz="1800" dirty="0"/>
          </a:p>
          <a:p>
            <a:r>
              <a:rPr lang="en-US" sz="1800" dirty="0"/>
              <a:t>Taxes on Vaping Products, and Higher Taxes – Prop EE</a:t>
            </a:r>
          </a:p>
          <a:p>
            <a:endParaRPr lang="en-US" sz="1800" dirty="0"/>
          </a:p>
          <a:p>
            <a:r>
              <a:rPr lang="en-US" sz="1800" dirty="0"/>
              <a:t>Stronger Retailer Licensing Laws, and the Money to Enforce Them</a:t>
            </a:r>
          </a:p>
          <a:p>
            <a:endParaRPr lang="en-US" sz="1800" dirty="0"/>
          </a:p>
          <a:p>
            <a:r>
              <a:rPr lang="en-US" sz="1800" dirty="0"/>
              <a:t>Protect Amendment 35 from Fiscal Emergency Use </a:t>
            </a:r>
          </a:p>
          <a:p>
            <a:endParaRPr lang="en-US" sz="1800" dirty="0"/>
          </a:p>
          <a:p>
            <a:r>
              <a:rPr lang="en-US" sz="1800" dirty="0"/>
              <a:t>Protect Our Indoor Clean Air Act</a:t>
            </a:r>
          </a:p>
          <a:p>
            <a:endParaRPr lang="en-US" sz="1800" dirty="0"/>
          </a:p>
        </p:txBody>
      </p:sp>
    </p:spTree>
    <p:extLst>
      <p:ext uri="{BB962C8B-B14F-4D97-AF65-F5344CB8AC3E}">
        <p14:creationId xmlns:p14="http://schemas.microsoft.com/office/powerpoint/2010/main" val="387719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Objectives</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503AE9E-2E28-4C44-9D4B-A7667219E68F}"/>
              </a:ext>
            </a:extLst>
          </p:cNvPr>
          <p:cNvSpPr txBox="1"/>
          <p:nvPr/>
        </p:nvSpPr>
        <p:spPr>
          <a:xfrm>
            <a:off x="348380" y="1489710"/>
            <a:ext cx="7956474" cy="2031325"/>
          </a:xfrm>
          <a:prstGeom prst="rect">
            <a:avLst/>
          </a:prstGeom>
          <a:noFill/>
        </p:spPr>
        <p:txBody>
          <a:bodyPr wrap="square">
            <a:spAutoFit/>
          </a:bodyPr>
          <a:lstStyle/>
          <a:p>
            <a:pPr marL="285750" indent="-285750">
              <a:buFont typeface="Arial" panose="020B0604020202020204" pitchFamily="34" charset="0"/>
              <a:buChar char="•"/>
            </a:pPr>
            <a:r>
              <a:rPr lang="en-US" sz="1800" dirty="0"/>
              <a:t>Understand the Annual American Lung Association State of Tobacco Control Report</a:t>
            </a:r>
          </a:p>
          <a:p>
            <a:endParaRPr lang="en-US" sz="1800" dirty="0"/>
          </a:p>
          <a:p>
            <a:pPr marL="285750" indent="-285750">
              <a:buFont typeface="Arial" panose="020B0604020202020204" pitchFamily="34" charset="0"/>
              <a:buChar char="•"/>
            </a:pPr>
            <a:r>
              <a:rPr lang="en-US" sz="1800" dirty="0"/>
              <a:t>Educate on Where Colorado is in Terms of Tobacco Control</a:t>
            </a:r>
          </a:p>
          <a:p>
            <a:endParaRPr lang="en-US" sz="1800" dirty="0"/>
          </a:p>
          <a:p>
            <a:pPr marL="285750" indent="-285750">
              <a:buFont typeface="Arial" panose="020B0604020202020204" pitchFamily="34" charset="0"/>
              <a:buChar char="•"/>
            </a:pPr>
            <a:r>
              <a:rPr lang="en-US" sz="1800" dirty="0"/>
              <a:t>Discuss Next Steps for Colorado in Terms of Tobacco Control</a:t>
            </a:r>
          </a:p>
          <a:p>
            <a:endParaRPr lang="en-US" sz="1800" dirty="0"/>
          </a:p>
        </p:txBody>
      </p:sp>
    </p:spTree>
    <p:extLst>
      <p:ext uri="{BB962C8B-B14F-4D97-AF65-F5344CB8AC3E}">
        <p14:creationId xmlns:p14="http://schemas.microsoft.com/office/powerpoint/2010/main" val="3851579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Disclosures</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503AE9E-2E28-4C44-9D4B-A7667219E68F}"/>
              </a:ext>
            </a:extLst>
          </p:cNvPr>
          <p:cNvSpPr txBox="1"/>
          <p:nvPr/>
        </p:nvSpPr>
        <p:spPr>
          <a:xfrm>
            <a:off x="348380" y="1489710"/>
            <a:ext cx="7956474" cy="646331"/>
          </a:xfrm>
          <a:prstGeom prst="rect">
            <a:avLst/>
          </a:prstGeom>
          <a:noFill/>
        </p:spPr>
        <p:txBody>
          <a:bodyPr wrap="square">
            <a:spAutoFit/>
          </a:bodyPr>
          <a:lstStyle/>
          <a:p>
            <a:r>
              <a:rPr lang="en-US" sz="1800" dirty="0"/>
              <a:t>None</a:t>
            </a:r>
          </a:p>
          <a:p>
            <a:endParaRPr lang="en-US" sz="1800" dirty="0"/>
          </a:p>
        </p:txBody>
      </p:sp>
    </p:spTree>
    <p:extLst>
      <p:ext uri="{BB962C8B-B14F-4D97-AF65-F5344CB8AC3E}">
        <p14:creationId xmlns:p14="http://schemas.microsoft.com/office/powerpoint/2010/main" val="2070918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p:txBody>
          <a:bodyPr/>
          <a:lstStyle/>
          <a:p>
            <a:r>
              <a:rPr lang="en-US" dirty="0"/>
              <a:t>State of Tobacco Control 2020 </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pic>
        <p:nvPicPr>
          <p:cNvPr id="7" name="Picture 6" descr="A picture containing drawing&#10;&#10;Description automatically generated">
            <a:extLst>
              <a:ext uri="{FF2B5EF4-FFF2-40B4-BE49-F238E27FC236}">
                <a16:creationId xmlns:a16="http://schemas.microsoft.com/office/drawing/2014/main" id="{AAB897A4-629A-4292-810B-9EBDF2EC18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1851" y="927840"/>
            <a:ext cx="2360500" cy="371507"/>
          </a:xfrm>
          <a:prstGeom prst="rect">
            <a:avLst/>
          </a:prstGeom>
        </p:spPr>
      </p:pic>
      <p:pic>
        <p:nvPicPr>
          <p:cNvPr id="11" name="Picture 10" descr="A screenshot of a cell phone&#10;&#10;Description automatically generated">
            <a:extLst>
              <a:ext uri="{FF2B5EF4-FFF2-40B4-BE49-F238E27FC236}">
                <a16:creationId xmlns:a16="http://schemas.microsoft.com/office/drawing/2014/main" id="{F0661FD9-B8A8-493F-971D-A35DC3C47F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593" y="1654641"/>
            <a:ext cx="7493015" cy="1457451"/>
          </a:xfrm>
          <a:prstGeom prst="rect">
            <a:avLst/>
          </a:prstGeom>
        </p:spPr>
      </p:pic>
    </p:spTree>
    <p:extLst>
      <p:ext uri="{BB962C8B-B14F-4D97-AF65-F5344CB8AC3E}">
        <p14:creationId xmlns:p14="http://schemas.microsoft.com/office/powerpoint/2010/main" val="2066687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Colorado State Tobacco Control Funding </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503AE9E-2E28-4C44-9D4B-A7667219E68F}"/>
              </a:ext>
            </a:extLst>
          </p:cNvPr>
          <p:cNvSpPr txBox="1"/>
          <p:nvPr/>
        </p:nvSpPr>
        <p:spPr>
          <a:xfrm>
            <a:off x="348380" y="1489710"/>
            <a:ext cx="7956474" cy="1754326"/>
          </a:xfrm>
          <a:prstGeom prst="rect">
            <a:avLst/>
          </a:prstGeom>
          <a:noFill/>
        </p:spPr>
        <p:txBody>
          <a:bodyPr wrap="square">
            <a:spAutoFit/>
          </a:bodyPr>
          <a:lstStyle/>
          <a:p>
            <a:r>
              <a:rPr lang="en-US" sz="1800" dirty="0"/>
              <a:t>FY2018 Total Funding for State Tobacco Control Programs: $26,810,199</a:t>
            </a:r>
          </a:p>
          <a:p>
            <a:endParaRPr lang="en-US" sz="1800" dirty="0"/>
          </a:p>
          <a:p>
            <a:r>
              <a:rPr lang="en-US" sz="1800" dirty="0"/>
              <a:t>Funding Level Recommended by CDC: $52,900,000</a:t>
            </a:r>
          </a:p>
          <a:p>
            <a:endParaRPr lang="en-US" sz="1800" dirty="0"/>
          </a:p>
          <a:p>
            <a:r>
              <a:rPr lang="en-US" sz="1800" dirty="0"/>
              <a:t>Percentage of CDC-Recommended Level: 50.7%</a:t>
            </a:r>
          </a:p>
          <a:p>
            <a:endParaRPr lang="en-US" sz="1800" dirty="0"/>
          </a:p>
        </p:txBody>
      </p:sp>
    </p:spTree>
    <p:extLst>
      <p:ext uri="{BB962C8B-B14F-4D97-AF65-F5344CB8AC3E}">
        <p14:creationId xmlns:p14="http://schemas.microsoft.com/office/powerpoint/2010/main" val="2323234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Smoke Free Laws</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F2CB7418-726E-4048-8FA2-C1B7BFFFE27C}"/>
              </a:ext>
            </a:extLst>
          </p:cNvPr>
          <p:cNvPicPr>
            <a:picLocks noChangeAspect="1"/>
          </p:cNvPicPr>
          <p:nvPr/>
        </p:nvPicPr>
        <p:blipFill>
          <a:blip r:embed="rId3"/>
          <a:stretch>
            <a:fillRect/>
          </a:stretch>
        </p:blipFill>
        <p:spPr>
          <a:xfrm>
            <a:off x="742950" y="900558"/>
            <a:ext cx="6336506" cy="3564285"/>
          </a:xfrm>
          <a:prstGeom prst="rect">
            <a:avLst/>
          </a:prstGeom>
        </p:spPr>
      </p:pic>
    </p:spTree>
    <p:extLst>
      <p:ext uri="{BB962C8B-B14F-4D97-AF65-F5344CB8AC3E}">
        <p14:creationId xmlns:p14="http://schemas.microsoft.com/office/powerpoint/2010/main" val="2012211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Tobacco Taxes</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503AE9E-2E28-4C44-9D4B-A7667219E68F}"/>
              </a:ext>
            </a:extLst>
          </p:cNvPr>
          <p:cNvSpPr txBox="1"/>
          <p:nvPr/>
        </p:nvSpPr>
        <p:spPr>
          <a:xfrm>
            <a:off x="348380" y="1489710"/>
            <a:ext cx="7956474" cy="1754326"/>
          </a:xfrm>
          <a:prstGeom prst="rect">
            <a:avLst/>
          </a:prstGeom>
          <a:noFill/>
        </p:spPr>
        <p:txBody>
          <a:bodyPr wrap="square">
            <a:spAutoFit/>
          </a:bodyPr>
          <a:lstStyle/>
          <a:p>
            <a:r>
              <a:rPr lang="en-US" sz="1800" dirty="0"/>
              <a:t>National Average Tax on a Pack: $1.78</a:t>
            </a:r>
          </a:p>
          <a:p>
            <a:endParaRPr lang="en-US" sz="1800" dirty="0"/>
          </a:p>
          <a:p>
            <a:r>
              <a:rPr lang="en-US" sz="1800" dirty="0"/>
              <a:t>Colorado’s Tax on a Pack: 84 cents</a:t>
            </a:r>
          </a:p>
          <a:p>
            <a:endParaRPr lang="en-US" sz="1800" dirty="0"/>
          </a:p>
          <a:p>
            <a:r>
              <a:rPr lang="en-US" sz="1800" dirty="0"/>
              <a:t>Colorado ranks 39</a:t>
            </a:r>
            <a:r>
              <a:rPr lang="en-US" sz="1800" baseline="30000" dirty="0"/>
              <a:t>th</a:t>
            </a:r>
            <a:r>
              <a:rPr lang="en-US" sz="1800" dirty="0"/>
              <a:t> in the Nation in Terms of Taxes Per Pack</a:t>
            </a:r>
          </a:p>
          <a:p>
            <a:endParaRPr lang="en-US" sz="1800" dirty="0"/>
          </a:p>
        </p:txBody>
      </p:sp>
    </p:spTree>
    <p:extLst>
      <p:ext uri="{BB962C8B-B14F-4D97-AF65-F5344CB8AC3E}">
        <p14:creationId xmlns:p14="http://schemas.microsoft.com/office/powerpoint/2010/main" val="1146263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Tobacco Taxes</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503AE9E-2E28-4C44-9D4B-A7667219E68F}"/>
              </a:ext>
            </a:extLst>
          </p:cNvPr>
          <p:cNvSpPr txBox="1"/>
          <p:nvPr/>
        </p:nvSpPr>
        <p:spPr>
          <a:xfrm>
            <a:off x="348380" y="832485"/>
            <a:ext cx="7956474" cy="3416320"/>
          </a:xfrm>
          <a:prstGeom prst="rect">
            <a:avLst/>
          </a:prstGeom>
          <a:noFill/>
        </p:spPr>
        <p:txBody>
          <a:bodyPr wrap="square">
            <a:spAutoFit/>
          </a:bodyPr>
          <a:lstStyle/>
          <a:p>
            <a:r>
              <a:rPr lang="en-US" sz="1800" dirty="0"/>
              <a:t>Colorado Medicaid and State Employee Coverage Includes:</a:t>
            </a:r>
          </a:p>
          <a:p>
            <a:r>
              <a:rPr lang="en-US" sz="1800" dirty="0"/>
              <a:t/>
            </a:r>
            <a:br>
              <a:rPr lang="en-US" sz="1800" dirty="0"/>
            </a:br>
            <a:r>
              <a:rPr lang="en-US" sz="1800" dirty="0"/>
              <a:t>Nicotine Gum : Yes </a:t>
            </a:r>
          </a:p>
          <a:p>
            <a:r>
              <a:rPr lang="en-US" sz="1800" dirty="0"/>
              <a:t>Nicotine Patch : Yes </a:t>
            </a:r>
          </a:p>
          <a:p>
            <a:r>
              <a:rPr lang="en-US" sz="1800" dirty="0"/>
              <a:t>Nicotine Nasal Spray : Yes </a:t>
            </a:r>
          </a:p>
          <a:p>
            <a:r>
              <a:rPr lang="en-US" sz="1800" dirty="0"/>
              <a:t>Nicotine Lozenge : Yes </a:t>
            </a:r>
          </a:p>
          <a:p>
            <a:r>
              <a:rPr lang="en-US" sz="1800" dirty="0"/>
              <a:t>Nicotine Inhaler : Yes </a:t>
            </a:r>
          </a:p>
          <a:p>
            <a:r>
              <a:rPr lang="en-US" sz="1800" dirty="0"/>
              <a:t>Varenicline (Chantix) : Yes </a:t>
            </a:r>
          </a:p>
          <a:p>
            <a:r>
              <a:rPr lang="en-US" sz="1800" dirty="0"/>
              <a:t>Bupropion (Zyban) : Yes </a:t>
            </a:r>
          </a:p>
          <a:p>
            <a:r>
              <a:rPr lang="en-US" sz="1800" dirty="0"/>
              <a:t>Group Counseling : Yes (Varies for State Employees)</a:t>
            </a:r>
          </a:p>
          <a:p>
            <a:r>
              <a:rPr lang="en-US" sz="1800" dirty="0"/>
              <a:t>Individual Counseling : Yes (Varies for State Employees)</a:t>
            </a:r>
          </a:p>
          <a:p>
            <a:r>
              <a:rPr lang="en-US" sz="1800" dirty="0"/>
              <a:t>Phone Counseling/Quitline : Yes </a:t>
            </a:r>
          </a:p>
        </p:txBody>
      </p:sp>
    </p:spTree>
    <p:extLst>
      <p:ext uri="{BB962C8B-B14F-4D97-AF65-F5344CB8AC3E}">
        <p14:creationId xmlns:p14="http://schemas.microsoft.com/office/powerpoint/2010/main" val="3125476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D1964A-B2B6-49FE-A0DE-A507FC80BAA3}"/>
              </a:ext>
            </a:extLst>
          </p:cNvPr>
          <p:cNvSpPr>
            <a:spLocks noGrp="1"/>
          </p:cNvSpPr>
          <p:nvPr>
            <p:ph type="body" sz="quarter" idx="16"/>
          </p:nvPr>
        </p:nvSpPr>
        <p:spPr>
          <a:xfrm>
            <a:off x="348380" y="306261"/>
            <a:ext cx="8179594" cy="396479"/>
          </a:xfrm>
        </p:spPr>
        <p:txBody>
          <a:bodyPr/>
          <a:lstStyle/>
          <a:p>
            <a:r>
              <a:rPr lang="en-US" dirty="0"/>
              <a:t>Tobacco 21</a:t>
            </a:r>
          </a:p>
        </p:txBody>
      </p:sp>
      <p:sp>
        <p:nvSpPr>
          <p:cNvPr id="5" name="Slide Number Placeholder 1">
            <a:extLst>
              <a:ext uri="{FF2B5EF4-FFF2-40B4-BE49-F238E27FC236}">
                <a16:creationId xmlns:a16="http://schemas.microsoft.com/office/drawing/2014/main" id="{A3E5E89C-AD2F-437E-B728-14134B1E327F}"/>
              </a:ext>
            </a:extLst>
          </p:cNvPr>
          <p:cNvSpPr txBox="1">
            <a:spLocks/>
          </p:cNvSpPr>
          <p:nvPr/>
        </p:nvSpPr>
        <p:spPr>
          <a:xfrm>
            <a:off x="7023618" y="4950610"/>
            <a:ext cx="20574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900" dirty="0">
              <a:solidFill>
                <a:schemeClr val="bg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3503AE9E-2E28-4C44-9D4B-A7667219E68F}"/>
              </a:ext>
            </a:extLst>
          </p:cNvPr>
          <p:cNvSpPr txBox="1"/>
          <p:nvPr/>
        </p:nvSpPr>
        <p:spPr>
          <a:xfrm>
            <a:off x="348380" y="1489710"/>
            <a:ext cx="7956474" cy="1200329"/>
          </a:xfrm>
          <a:prstGeom prst="rect">
            <a:avLst/>
          </a:prstGeom>
          <a:noFill/>
        </p:spPr>
        <p:txBody>
          <a:bodyPr wrap="square">
            <a:spAutoFit/>
          </a:bodyPr>
          <a:lstStyle/>
          <a:p>
            <a:r>
              <a:rPr lang="en-US" sz="1800" dirty="0"/>
              <a:t>National and State Law</a:t>
            </a:r>
          </a:p>
          <a:p>
            <a:endParaRPr lang="en-US" sz="1800" dirty="0"/>
          </a:p>
          <a:p>
            <a:r>
              <a:rPr lang="en-US" sz="1800" dirty="0"/>
              <a:t>New Report in January 2021 will reflect this change</a:t>
            </a:r>
          </a:p>
          <a:p>
            <a:endParaRPr lang="en-US" sz="1800" dirty="0"/>
          </a:p>
        </p:txBody>
      </p:sp>
    </p:spTree>
    <p:extLst>
      <p:ext uri="{BB962C8B-B14F-4D97-AF65-F5344CB8AC3E}">
        <p14:creationId xmlns:p14="http://schemas.microsoft.com/office/powerpoint/2010/main" val="170634630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8000" b="1" baseline="30000" dirty="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LA PPT Template 2020 V1-Master.pptx" id="{D46C80F5-627A-401E-9CA5-23C008D2EC64}" vid="{CE22AF61-C2F6-4193-BAAD-4292676875A2}"/>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TotalTime>
  <Words>1600</Words>
  <Application>Microsoft Office PowerPoint</Application>
  <PresentationFormat>On-screen Show (16:9)</PresentationFormat>
  <Paragraphs>161</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Aeonik</vt:lpstr>
      <vt:lpstr>Arial</vt:lpstr>
      <vt:lpstr>Calibri</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JoAnna Strother</dc:creator>
  <cp:lastModifiedBy>Dyer, Debra</cp:lastModifiedBy>
  <cp:revision>10</cp:revision>
  <dcterms:modified xsi:type="dcterms:W3CDTF">2020-09-30T23:13:55Z</dcterms:modified>
</cp:coreProperties>
</file>