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64" r:id="rId1"/>
  </p:sldMasterIdLst>
  <p:sldIdLst>
    <p:sldId id="256" r:id="rId2"/>
    <p:sldId id="257" r:id="rId3"/>
    <p:sldId id="258" r:id="rId4"/>
    <p:sldId id="266" r:id="rId5"/>
    <p:sldId id="268" r:id="rId6"/>
    <p:sldId id="260" r:id="rId7"/>
    <p:sldId id="269" r:id="rId8"/>
    <p:sldId id="271" r:id="rId9"/>
    <p:sldId id="270" r:id="rId10"/>
    <p:sldId id="262" r:id="rId11"/>
    <p:sldId id="263" r:id="rId12"/>
    <p:sldId id="272" r:id="rId13"/>
    <p:sldId id="274" r:id="rId14"/>
    <p:sldId id="273" r:id="rId15"/>
    <p:sldId id="265" r:id="rId16"/>
    <p:sldId id="264" r:id="rId17"/>
    <p:sldId id="275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114" y="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73C1A4-E762-4ECB-91E2-AEB1164E2302}" type="doc">
      <dgm:prSet loTypeId="urn:microsoft.com/office/officeart/2005/8/layout/orgChart1" loCatId="hierarchy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2CB1C33-294C-40F2-B2C5-08F737C3B908}">
      <dgm:prSet phldrT="[Text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Non-Small Cell Lung </a:t>
          </a:r>
          <a:r>
            <a:rPr lang="en-US" sz="3200" b="0" cap="none" spc="0" dirty="0">
              <a:ln w="0"/>
              <a:solidFill>
                <a:schemeClr val="tx1"/>
              </a:solidFill>
              <a:effectLst/>
            </a:rPr>
            <a:t>Cancer</a:t>
          </a:r>
        </a:p>
      </dgm:t>
    </dgm:pt>
    <dgm:pt modelId="{DEB9D383-F0BC-49FE-AAE4-2E71881D87CF}" type="parTrans" cxnId="{D4AEDEFE-5895-4310-A03E-75CF53571632}">
      <dgm:prSet/>
      <dgm:spPr/>
      <dgm:t>
        <a:bodyPr/>
        <a:lstStyle/>
        <a:p>
          <a:endParaRPr lang="en-US"/>
        </a:p>
      </dgm:t>
    </dgm:pt>
    <dgm:pt modelId="{5E1A1CAF-EA27-4250-8240-AA233AD6E62C}" type="sibTrans" cxnId="{D4AEDEFE-5895-4310-A03E-75CF53571632}">
      <dgm:prSet/>
      <dgm:spPr/>
      <dgm:t>
        <a:bodyPr/>
        <a:lstStyle/>
        <a:p>
          <a:endParaRPr lang="en-US"/>
        </a:p>
      </dgm:t>
    </dgm:pt>
    <dgm:pt modelId="{04D5F2F8-9646-440F-A5EA-BA4DBA6C3DDB}">
      <dgm:prSet phldrT="[Text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b="1" dirty="0">
              <a:solidFill>
                <a:schemeClr val="tx1"/>
              </a:solidFill>
            </a:rPr>
            <a:t>Local</a:t>
          </a:r>
        </a:p>
        <a:p>
          <a:r>
            <a:rPr lang="en-US" dirty="0">
              <a:solidFill>
                <a:schemeClr val="tx1"/>
              </a:solidFill>
            </a:rPr>
            <a:t>(Stage I &amp; II with no LN involvement) </a:t>
          </a:r>
        </a:p>
      </dgm:t>
    </dgm:pt>
    <dgm:pt modelId="{81FC633F-0377-4219-A09B-C5BC36F3B67D}" type="parTrans" cxnId="{416457A5-5F11-40D8-BBE4-83AD31CE713F}">
      <dgm:prSet/>
      <dgm:spPr>
        <a:ln>
          <a:solidFill>
            <a:schemeClr val="accent2">
              <a:lumMod val="60000"/>
              <a:lumOff val="40000"/>
            </a:schemeClr>
          </a:solidFill>
        </a:ln>
      </dgm:spPr>
      <dgm:t>
        <a:bodyPr/>
        <a:lstStyle/>
        <a:p>
          <a:endParaRPr lang="en-US"/>
        </a:p>
      </dgm:t>
    </dgm:pt>
    <dgm:pt modelId="{FC1FA11D-C8B8-4885-B307-6C676863E1E7}" type="sibTrans" cxnId="{416457A5-5F11-40D8-BBE4-83AD31CE713F}">
      <dgm:prSet/>
      <dgm:spPr/>
      <dgm:t>
        <a:bodyPr/>
        <a:lstStyle/>
        <a:p>
          <a:endParaRPr lang="en-US"/>
        </a:p>
      </dgm:t>
    </dgm:pt>
    <dgm:pt modelId="{00D40288-A065-4DFC-AA2C-DE324D8224AE}">
      <dgm:prSet phldrT="[Text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b="1" dirty="0">
              <a:solidFill>
                <a:schemeClr val="tx1"/>
              </a:solidFill>
            </a:rPr>
            <a:t>Regional </a:t>
          </a:r>
        </a:p>
        <a:p>
          <a:r>
            <a:rPr lang="en-US" dirty="0">
              <a:solidFill>
                <a:schemeClr val="tx1"/>
              </a:solidFill>
            </a:rPr>
            <a:t>(Stage II/III with hilar LN involvement)</a:t>
          </a:r>
        </a:p>
      </dgm:t>
    </dgm:pt>
    <dgm:pt modelId="{2A51F527-C8E8-4C52-B272-CAFA848AB905}" type="parTrans" cxnId="{CEFCA96D-8A59-4CF3-92AB-179D475B11A9}">
      <dgm:prSet/>
      <dgm:spPr>
        <a:ln>
          <a:solidFill>
            <a:schemeClr val="accent2">
              <a:lumMod val="60000"/>
              <a:lumOff val="40000"/>
            </a:schemeClr>
          </a:solidFill>
        </a:ln>
      </dgm:spPr>
      <dgm:t>
        <a:bodyPr/>
        <a:lstStyle/>
        <a:p>
          <a:endParaRPr lang="en-US"/>
        </a:p>
      </dgm:t>
    </dgm:pt>
    <dgm:pt modelId="{D10BE844-9126-46CC-9C86-25020E9676D8}" type="sibTrans" cxnId="{CEFCA96D-8A59-4CF3-92AB-179D475B11A9}">
      <dgm:prSet/>
      <dgm:spPr/>
      <dgm:t>
        <a:bodyPr/>
        <a:lstStyle/>
        <a:p>
          <a:endParaRPr lang="en-US"/>
        </a:p>
      </dgm:t>
    </dgm:pt>
    <dgm:pt modelId="{94DE945D-99E4-41FD-8BE1-FF8232198834}">
      <dgm:prSet phldrT="[Text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b="1" dirty="0">
              <a:solidFill>
                <a:schemeClr val="tx1"/>
              </a:solidFill>
            </a:rPr>
            <a:t>Distant </a:t>
          </a:r>
        </a:p>
        <a:p>
          <a:r>
            <a:rPr lang="en-US" dirty="0">
              <a:solidFill>
                <a:schemeClr val="tx1"/>
              </a:solidFill>
            </a:rPr>
            <a:t>(Stage IV)</a:t>
          </a:r>
        </a:p>
      </dgm:t>
    </dgm:pt>
    <dgm:pt modelId="{035E9EDA-3CE2-4503-8FA4-EC99F87B70A6}" type="parTrans" cxnId="{EA239FD4-25F8-41E7-A452-BE36250D7A74}">
      <dgm:prSet/>
      <dgm:spPr>
        <a:ln>
          <a:solidFill>
            <a:schemeClr val="accent2">
              <a:lumMod val="60000"/>
              <a:lumOff val="40000"/>
            </a:schemeClr>
          </a:solidFill>
        </a:ln>
      </dgm:spPr>
      <dgm:t>
        <a:bodyPr/>
        <a:lstStyle/>
        <a:p>
          <a:endParaRPr lang="en-US"/>
        </a:p>
      </dgm:t>
    </dgm:pt>
    <dgm:pt modelId="{1501D5F2-C063-4DF2-B1DF-006CBF67B5F9}" type="sibTrans" cxnId="{EA239FD4-25F8-41E7-A452-BE36250D7A74}">
      <dgm:prSet/>
      <dgm:spPr/>
      <dgm:t>
        <a:bodyPr/>
        <a:lstStyle/>
        <a:p>
          <a:endParaRPr lang="en-US"/>
        </a:p>
      </dgm:t>
    </dgm:pt>
    <dgm:pt modelId="{4C539F7E-1ACD-415B-B170-4C4B5094712A}">
      <dgm:prSet phldrT="[Text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b="1" dirty="0">
              <a:solidFill>
                <a:schemeClr val="tx1"/>
              </a:solidFill>
            </a:rPr>
            <a:t>Regional </a:t>
          </a:r>
        </a:p>
        <a:p>
          <a:r>
            <a:rPr lang="en-US" dirty="0">
              <a:solidFill>
                <a:schemeClr val="tx1"/>
              </a:solidFill>
            </a:rPr>
            <a:t>(Stage III with mediastinal or supraclavicular LN involvement) </a:t>
          </a:r>
        </a:p>
      </dgm:t>
    </dgm:pt>
    <dgm:pt modelId="{B4C3E5D3-B02C-476F-87D4-E1AEC86AC411}" type="parTrans" cxnId="{1BD25306-9C86-4A09-A04C-694C3C069356}">
      <dgm:prSet/>
      <dgm:spPr>
        <a:ln>
          <a:solidFill>
            <a:schemeClr val="accent2">
              <a:lumMod val="60000"/>
              <a:lumOff val="40000"/>
            </a:schemeClr>
          </a:solidFill>
        </a:ln>
      </dgm:spPr>
      <dgm:t>
        <a:bodyPr/>
        <a:lstStyle/>
        <a:p>
          <a:endParaRPr lang="en-US"/>
        </a:p>
      </dgm:t>
    </dgm:pt>
    <dgm:pt modelId="{C67E434A-AEBD-47B4-96CB-0B0C91337440}" type="sibTrans" cxnId="{1BD25306-9C86-4A09-A04C-694C3C069356}">
      <dgm:prSet/>
      <dgm:spPr/>
      <dgm:t>
        <a:bodyPr/>
        <a:lstStyle/>
        <a:p>
          <a:endParaRPr lang="en-US"/>
        </a:p>
      </dgm:t>
    </dgm:pt>
    <dgm:pt modelId="{BB59DA2B-D27F-4F93-A9AD-ED5FD079EA40}">
      <dgm:prSet phldrT="[Text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Surgery (operable) or Radiation (non-operable)</a:t>
          </a:r>
        </a:p>
      </dgm:t>
    </dgm:pt>
    <dgm:pt modelId="{CBAA52AE-7560-4464-858E-FB05C1E8F994}" type="parTrans" cxnId="{82726A01-785F-41D3-8E0E-EAECD93AFCFB}">
      <dgm:prSet/>
      <dgm:spPr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92F0861E-31E7-4F23-886F-EB7E5DF1479C}" type="sibTrans" cxnId="{82726A01-785F-41D3-8E0E-EAECD93AFCFB}">
      <dgm:prSet/>
      <dgm:spPr/>
      <dgm:t>
        <a:bodyPr/>
        <a:lstStyle/>
        <a:p>
          <a:endParaRPr lang="en-US"/>
        </a:p>
      </dgm:t>
    </dgm:pt>
    <dgm:pt modelId="{D4FFAA69-C066-4320-BA9B-FF7D7074EBD4}">
      <dgm:prSet phldrT="[Text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Surgery followed by adjuvant systemic therapy</a:t>
          </a:r>
        </a:p>
      </dgm:t>
    </dgm:pt>
    <dgm:pt modelId="{C1B3F518-1E91-4D3B-8809-1BDBB22F30A0}" type="parTrans" cxnId="{0DF04C5F-C7FE-48F7-AC8C-235E9C231C55}">
      <dgm:prSet/>
      <dgm:spPr>
        <a:solidFill>
          <a:schemeClr val="accent5">
            <a:lumMod val="75000"/>
          </a:schemeClr>
        </a:solid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78F80BC7-7150-4440-9DC4-4F41CB64440D}" type="sibTrans" cxnId="{0DF04C5F-C7FE-48F7-AC8C-235E9C231C55}">
      <dgm:prSet/>
      <dgm:spPr/>
      <dgm:t>
        <a:bodyPr/>
        <a:lstStyle/>
        <a:p>
          <a:endParaRPr lang="en-US"/>
        </a:p>
      </dgm:t>
    </dgm:pt>
    <dgm:pt modelId="{3297346E-6EAD-4AF0-A093-7CBE3337AE45}">
      <dgm:prSet phldrT="[Text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Concurrent chemoradiation followed by immunotherapy</a:t>
          </a:r>
        </a:p>
      </dgm:t>
    </dgm:pt>
    <dgm:pt modelId="{8ADD119D-5680-46D8-9C81-9A6CD2C7D46A}" type="parTrans" cxnId="{EAFD122C-507F-43B4-9450-101DD776EEF6}">
      <dgm:prSet/>
      <dgm:spPr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97534DF2-069C-4C0F-98B4-D738937E1299}" type="sibTrans" cxnId="{EAFD122C-507F-43B4-9450-101DD776EEF6}">
      <dgm:prSet/>
      <dgm:spPr/>
      <dgm:t>
        <a:bodyPr/>
        <a:lstStyle/>
        <a:p>
          <a:endParaRPr lang="en-US"/>
        </a:p>
      </dgm:t>
    </dgm:pt>
    <dgm:pt modelId="{1960CA77-FDD2-4FF2-B44F-6BB977C5A965}">
      <dgm:prSet phldrT="[Text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Systemic Therapy</a:t>
          </a:r>
        </a:p>
      </dgm:t>
    </dgm:pt>
    <dgm:pt modelId="{A3A91F9C-BAC8-470B-BD0A-17DF0F5FF7BC}" type="parTrans" cxnId="{0E689F65-946D-4BA6-8C01-27A1975439E2}">
      <dgm:prSet/>
      <dgm:spPr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6D697916-6F44-4374-ADDD-A0D8DD0B2188}" type="sibTrans" cxnId="{0E689F65-946D-4BA6-8C01-27A1975439E2}">
      <dgm:prSet/>
      <dgm:spPr/>
      <dgm:t>
        <a:bodyPr/>
        <a:lstStyle/>
        <a:p>
          <a:endParaRPr lang="en-US"/>
        </a:p>
      </dgm:t>
    </dgm:pt>
    <dgm:pt modelId="{0AA490D0-2191-4E61-A7C9-3661183C276C}" type="pres">
      <dgm:prSet presAssocID="{F473C1A4-E762-4ECB-91E2-AEB1164E230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CE259DF-CEA9-4C63-84FE-C16F8656361A}" type="pres">
      <dgm:prSet presAssocID="{B2CB1C33-294C-40F2-B2C5-08F737C3B908}" presName="hierRoot1" presStyleCnt="0">
        <dgm:presLayoutVars>
          <dgm:hierBranch val="init"/>
        </dgm:presLayoutVars>
      </dgm:prSet>
      <dgm:spPr/>
    </dgm:pt>
    <dgm:pt modelId="{ED5CD120-C5F9-485B-8AEA-8C5E519BA2CA}" type="pres">
      <dgm:prSet presAssocID="{B2CB1C33-294C-40F2-B2C5-08F737C3B908}" presName="rootComposite1" presStyleCnt="0"/>
      <dgm:spPr/>
    </dgm:pt>
    <dgm:pt modelId="{37EAD3AA-136A-44E2-9A6B-BE990063BEDD}" type="pres">
      <dgm:prSet presAssocID="{B2CB1C33-294C-40F2-B2C5-08F737C3B908}" presName="rootText1" presStyleLbl="node0" presStyleIdx="0" presStyleCnt="1" custScaleX="38636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E562439-C0FA-43E1-9169-C384F8445127}" type="pres">
      <dgm:prSet presAssocID="{B2CB1C33-294C-40F2-B2C5-08F737C3B908}" presName="rootConnector1" presStyleLbl="node1" presStyleIdx="0" presStyleCnt="0"/>
      <dgm:spPr/>
      <dgm:t>
        <a:bodyPr/>
        <a:lstStyle/>
        <a:p>
          <a:endParaRPr lang="en-US"/>
        </a:p>
      </dgm:t>
    </dgm:pt>
    <dgm:pt modelId="{C3161D04-A233-4454-A1E7-6D16DF8D70F7}" type="pres">
      <dgm:prSet presAssocID="{B2CB1C33-294C-40F2-B2C5-08F737C3B908}" presName="hierChild2" presStyleCnt="0"/>
      <dgm:spPr/>
    </dgm:pt>
    <dgm:pt modelId="{77AB0BCB-076E-4C81-9562-9A996F2B63AA}" type="pres">
      <dgm:prSet presAssocID="{81FC633F-0377-4219-A09B-C5BC36F3B67D}" presName="Name37" presStyleLbl="parChTrans1D2" presStyleIdx="0" presStyleCnt="4"/>
      <dgm:spPr/>
      <dgm:t>
        <a:bodyPr/>
        <a:lstStyle/>
        <a:p>
          <a:endParaRPr lang="en-US"/>
        </a:p>
      </dgm:t>
    </dgm:pt>
    <dgm:pt modelId="{CD10C88E-9DED-4AA2-BA66-B972AFDDD989}" type="pres">
      <dgm:prSet presAssocID="{04D5F2F8-9646-440F-A5EA-BA4DBA6C3DDB}" presName="hierRoot2" presStyleCnt="0">
        <dgm:presLayoutVars>
          <dgm:hierBranch val="init"/>
        </dgm:presLayoutVars>
      </dgm:prSet>
      <dgm:spPr/>
    </dgm:pt>
    <dgm:pt modelId="{67B9FC8C-2AF9-4870-8ED1-43AF57AA7A47}" type="pres">
      <dgm:prSet presAssocID="{04D5F2F8-9646-440F-A5EA-BA4DBA6C3DDB}" presName="rootComposite" presStyleCnt="0"/>
      <dgm:spPr/>
    </dgm:pt>
    <dgm:pt modelId="{425ACD6D-B229-4A9F-92F0-62D20E173CE8}" type="pres">
      <dgm:prSet presAssocID="{04D5F2F8-9646-440F-A5EA-BA4DBA6C3DDB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85BD6D-A997-4269-82E8-41CEC6C46C12}" type="pres">
      <dgm:prSet presAssocID="{04D5F2F8-9646-440F-A5EA-BA4DBA6C3DDB}" presName="rootConnector" presStyleLbl="node2" presStyleIdx="0" presStyleCnt="4"/>
      <dgm:spPr/>
      <dgm:t>
        <a:bodyPr/>
        <a:lstStyle/>
        <a:p>
          <a:endParaRPr lang="en-US"/>
        </a:p>
      </dgm:t>
    </dgm:pt>
    <dgm:pt modelId="{82C5C4A3-81C6-4178-9640-BAC656DB641A}" type="pres">
      <dgm:prSet presAssocID="{04D5F2F8-9646-440F-A5EA-BA4DBA6C3DDB}" presName="hierChild4" presStyleCnt="0"/>
      <dgm:spPr/>
    </dgm:pt>
    <dgm:pt modelId="{E5F10B77-FA2B-4EDE-A420-703237B990C5}" type="pres">
      <dgm:prSet presAssocID="{CBAA52AE-7560-4464-858E-FB05C1E8F994}" presName="Name37" presStyleLbl="parChTrans1D3" presStyleIdx="0" presStyleCnt="4"/>
      <dgm:spPr/>
      <dgm:t>
        <a:bodyPr/>
        <a:lstStyle/>
        <a:p>
          <a:endParaRPr lang="en-US"/>
        </a:p>
      </dgm:t>
    </dgm:pt>
    <dgm:pt modelId="{8902D30C-4458-4FFC-BA2A-1ABB4F0BE664}" type="pres">
      <dgm:prSet presAssocID="{BB59DA2B-D27F-4F93-A9AD-ED5FD079EA40}" presName="hierRoot2" presStyleCnt="0">
        <dgm:presLayoutVars>
          <dgm:hierBranch val="init"/>
        </dgm:presLayoutVars>
      </dgm:prSet>
      <dgm:spPr/>
    </dgm:pt>
    <dgm:pt modelId="{7871566B-58A3-4074-975F-247A8A5C4189}" type="pres">
      <dgm:prSet presAssocID="{BB59DA2B-D27F-4F93-A9AD-ED5FD079EA40}" presName="rootComposite" presStyleCnt="0"/>
      <dgm:spPr/>
    </dgm:pt>
    <dgm:pt modelId="{357B6761-B448-4CF6-89C4-B48851063492}" type="pres">
      <dgm:prSet presAssocID="{BB59DA2B-D27F-4F93-A9AD-ED5FD079EA40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45E460A-B53F-4CA4-A76A-9594BDD52937}" type="pres">
      <dgm:prSet presAssocID="{BB59DA2B-D27F-4F93-A9AD-ED5FD079EA40}" presName="rootConnector" presStyleLbl="node3" presStyleIdx="0" presStyleCnt="4"/>
      <dgm:spPr/>
      <dgm:t>
        <a:bodyPr/>
        <a:lstStyle/>
        <a:p>
          <a:endParaRPr lang="en-US"/>
        </a:p>
      </dgm:t>
    </dgm:pt>
    <dgm:pt modelId="{7086BC9C-EE49-4CF5-8452-647847E367C9}" type="pres">
      <dgm:prSet presAssocID="{BB59DA2B-D27F-4F93-A9AD-ED5FD079EA40}" presName="hierChild4" presStyleCnt="0"/>
      <dgm:spPr/>
    </dgm:pt>
    <dgm:pt modelId="{C879E773-D3CC-4387-A432-990F01EEBB75}" type="pres">
      <dgm:prSet presAssocID="{BB59DA2B-D27F-4F93-A9AD-ED5FD079EA40}" presName="hierChild5" presStyleCnt="0"/>
      <dgm:spPr/>
    </dgm:pt>
    <dgm:pt modelId="{2A33766D-813A-4F97-8E84-D16FCB8F0CD3}" type="pres">
      <dgm:prSet presAssocID="{04D5F2F8-9646-440F-A5EA-BA4DBA6C3DDB}" presName="hierChild5" presStyleCnt="0"/>
      <dgm:spPr/>
    </dgm:pt>
    <dgm:pt modelId="{7D63855E-9B50-4D73-AB2A-4653DA026A32}" type="pres">
      <dgm:prSet presAssocID="{2A51F527-C8E8-4C52-B272-CAFA848AB905}" presName="Name37" presStyleLbl="parChTrans1D2" presStyleIdx="1" presStyleCnt="4"/>
      <dgm:spPr/>
      <dgm:t>
        <a:bodyPr/>
        <a:lstStyle/>
        <a:p>
          <a:endParaRPr lang="en-US"/>
        </a:p>
      </dgm:t>
    </dgm:pt>
    <dgm:pt modelId="{16B6D9B6-C07C-48AB-809E-339187892EF1}" type="pres">
      <dgm:prSet presAssocID="{00D40288-A065-4DFC-AA2C-DE324D8224AE}" presName="hierRoot2" presStyleCnt="0">
        <dgm:presLayoutVars>
          <dgm:hierBranch val="init"/>
        </dgm:presLayoutVars>
      </dgm:prSet>
      <dgm:spPr/>
    </dgm:pt>
    <dgm:pt modelId="{5E2A452B-2641-4813-AE82-2829EC9A981C}" type="pres">
      <dgm:prSet presAssocID="{00D40288-A065-4DFC-AA2C-DE324D8224AE}" presName="rootComposite" presStyleCnt="0"/>
      <dgm:spPr/>
    </dgm:pt>
    <dgm:pt modelId="{30B54DD3-861B-48FC-9B0E-DBB73EFFEF0A}" type="pres">
      <dgm:prSet presAssocID="{00D40288-A065-4DFC-AA2C-DE324D8224AE}" presName="rootText" presStyleLbl="node2" presStyleIdx="1" presStyleCnt="4" custScaleX="12982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55526BA-28AE-401C-B523-18A4E42FA0A8}" type="pres">
      <dgm:prSet presAssocID="{00D40288-A065-4DFC-AA2C-DE324D8224AE}" presName="rootConnector" presStyleLbl="node2" presStyleIdx="1" presStyleCnt="4"/>
      <dgm:spPr/>
      <dgm:t>
        <a:bodyPr/>
        <a:lstStyle/>
        <a:p>
          <a:endParaRPr lang="en-US"/>
        </a:p>
      </dgm:t>
    </dgm:pt>
    <dgm:pt modelId="{231286AD-5106-4483-8FD2-68782D37D942}" type="pres">
      <dgm:prSet presAssocID="{00D40288-A065-4DFC-AA2C-DE324D8224AE}" presName="hierChild4" presStyleCnt="0"/>
      <dgm:spPr/>
    </dgm:pt>
    <dgm:pt modelId="{35602C42-BA07-438C-AB61-E4947B2CF252}" type="pres">
      <dgm:prSet presAssocID="{C1B3F518-1E91-4D3B-8809-1BDBB22F30A0}" presName="Name37" presStyleLbl="parChTrans1D3" presStyleIdx="1" presStyleCnt="4"/>
      <dgm:spPr/>
      <dgm:t>
        <a:bodyPr/>
        <a:lstStyle/>
        <a:p>
          <a:endParaRPr lang="en-US"/>
        </a:p>
      </dgm:t>
    </dgm:pt>
    <dgm:pt modelId="{78D8A2A9-1123-4352-A204-CE0C28202B00}" type="pres">
      <dgm:prSet presAssocID="{D4FFAA69-C066-4320-BA9B-FF7D7074EBD4}" presName="hierRoot2" presStyleCnt="0">
        <dgm:presLayoutVars>
          <dgm:hierBranch val="init"/>
        </dgm:presLayoutVars>
      </dgm:prSet>
      <dgm:spPr/>
    </dgm:pt>
    <dgm:pt modelId="{05645A91-D8FC-41A3-A2DE-4777ED1C5990}" type="pres">
      <dgm:prSet presAssocID="{D4FFAA69-C066-4320-BA9B-FF7D7074EBD4}" presName="rootComposite" presStyleCnt="0"/>
      <dgm:spPr/>
    </dgm:pt>
    <dgm:pt modelId="{1D9826CE-52EC-47E4-828A-A8A7FC0AAD7C}" type="pres">
      <dgm:prSet presAssocID="{D4FFAA69-C066-4320-BA9B-FF7D7074EBD4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672FBE3-A5AC-4742-A354-B81DF2ABB2D3}" type="pres">
      <dgm:prSet presAssocID="{D4FFAA69-C066-4320-BA9B-FF7D7074EBD4}" presName="rootConnector" presStyleLbl="node3" presStyleIdx="1" presStyleCnt="4"/>
      <dgm:spPr/>
      <dgm:t>
        <a:bodyPr/>
        <a:lstStyle/>
        <a:p>
          <a:endParaRPr lang="en-US"/>
        </a:p>
      </dgm:t>
    </dgm:pt>
    <dgm:pt modelId="{D6994D3B-798C-434F-900B-CDCE5B0966EE}" type="pres">
      <dgm:prSet presAssocID="{D4FFAA69-C066-4320-BA9B-FF7D7074EBD4}" presName="hierChild4" presStyleCnt="0"/>
      <dgm:spPr/>
    </dgm:pt>
    <dgm:pt modelId="{216ADF0B-E90D-437A-9C45-C8FAFE867585}" type="pres">
      <dgm:prSet presAssocID="{D4FFAA69-C066-4320-BA9B-FF7D7074EBD4}" presName="hierChild5" presStyleCnt="0"/>
      <dgm:spPr/>
    </dgm:pt>
    <dgm:pt modelId="{D5CC554C-2A97-4C1D-B41B-5A1DAD973BC8}" type="pres">
      <dgm:prSet presAssocID="{00D40288-A065-4DFC-AA2C-DE324D8224AE}" presName="hierChild5" presStyleCnt="0"/>
      <dgm:spPr/>
    </dgm:pt>
    <dgm:pt modelId="{39F186CB-6A7B-44A6-9EEA-9523D83F96A4}" type="pres">
      <dgm:prSet presAssocID="{B4C3E5D3-B02C-476F-87D4-E1AEC86AC411}" presName="Name37" presStyleLbl="parChTrans1D2" presStyleIdx="2" presStyleCnt="4"/>
      <dgm:spPr/>
      <dgm:t>
        <a:bodyPr/>
        <a:lstStyle/>
        <a:p>
          <a:endParaRPr lang="en-US"/>
        </a:p>
      </dgm:t>
    </dgm:pt>
    <dgm:pt modelId="{986CB18E-39D0-4E0B-BFA2-672BCED56617}" type="pres">
      <dgm:prSet presAssocID="{4C539F7E-1ACD-415B-B170-4C4B5094712A}" presName="hierRoot2" presStyleCnt="0">
        <dgm:presLayoutVars>
          <dgm:hierBranch val="init"/>
        </dgm:presLayoutVars>
      </dgm:prSet>
      <dgm:spPr/>
    </dgm:pt>
    <dgm:pt modelId="{6102CD5C-B02E-4A96-8A5F-AE6701EBA962}" type="pres">
      <dgm:prSet presAssocID="{4C539F7E-1ACD-415B-B170-4C4B5094712A}" presName="rootComposite" presStyleCnt="0"/>
      <dgm:spPr/>
    </dgm:pt>
    <dgm:pt modelId="{F9356B0B-315B-4C1E-BE26-467408946D42}" type="pres">
      <dgm:prSet presAssocID="{4C539F7E-1ACD-415B-B170-4C4B5094712A}" presName="rootText" presStyleLbl="node2" presStyleIdx="2" presStyleCnt="4" custScaleX="16175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460D2E1-4F30-4B70-9BC8-05A4EDF398A9}" type="pres">
      <dgm:prSet presAssocID="{4C539F7E-1ACD-415B-B170-4C4B5094712A}" presName="rootConnector" presStyleLbl="node2" presStyleIdx="2" presStyleCnt="4"/>
      <dgm:spPr/>
      <dgm:t>
        <a:bodyPr/>
        <a:lstStyle/>
        <a:p>
          <a:endParaRPr lang="en-US"/>
        </a:p>
      </dgm:t>
    </dgm:pt>
    <dgm:pt modelId="{EED76065-A0EE-462C-B0DF-1135A6A19FF1}" type="pres">
      <dgm:prSet presAssocID="{4C539F7E-1ACD-415B-B170-4C4B5094712A}" presName="hierChild4" presStyleCnt="0"/>
      <dgm:spPr/>
    </dgm:pt>
    <dgm:pt modelId="{B7CB1A9A-F46E-41F4-95B2-1F6588C8ED1E}" type="pres">
      <dgm:prSet presAssocID="{8ADD119D-5680-46D8-9C81-9A6CD2C7D46A}" presName="Name37" presStyleLbl="parChTrans1D3" presStyleIdx="2" presStyleCnt="4"/>
      <dgm:spPr/>
      <dgm:t>
        <a:bodyPr/>
        <a:lstStyle/>
        <a:p>
          <a:endParaRPr lang="en-US"/>
        </a:p>
      </dgm:t>
    </dgm:pt>
    <dgm:pt modelId="{D093878F-0708-4B59-9FD7-F71A6FDA1801}" type="pres">
      <dgm:prSet presAssocID="{3297346E-6EAD-4AF0-A093-7CBE3337AE45}" presName="hierRoot2" presStyleCnt="0">
        <dgm:presLayoutVars>
          <dgm:hierBranch val="init"/>
        </dgm:presLayoutVars>
      </dgm:prSet>
      <dgm:spPr/>
    </dgm:pt>
    <dgm:pt modelId="{DA5A3B85-F345-43ED-945D-ACA4FE29C05D}" type="pres">
      <dgm:prSet presAssocID="{3297346E-6EAD-4AF0-A093-7CBE3337AE45}" presName="rootComposite" presStyleCnt="0"/>
      <dgm:spPr/>
    </dgm:pt>
    <dgm:pt modelId="{8D5B2780-6D88-427F-8095-704AEBA3ADB7}" type="pres">
      <dgm:prSet presAssocID="{3297346E-6EAD-4AF0-A093-7CBE3337AE45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2B63D90-9F24-46A1-9D7C-DA973CE949D4}" type="pres">
      <dgm:prSet presAssocID="{3297346E-6EAD-4AF0-A093-7CBE3337AE45}" presName="rootConnector" presStyleLbl="node3" presStyleIdx="2" presStyleCnt="4"/>
      <dgm:spPr/>
      <dgm:t>
        <a:bodyPr/>
        <a:lstStyle/>
        <a:p>
          <a:endParaRPr lang="en-US"/>
        </a:p>
      </dgm:t>
    </dgm:pt>
    <dgm:pt modelId="{F7AA6AC0-ED50-4175-831A-944A45C28E51}" type="pres">
      <dgm:prSet presAssocID="{3297346E-6EAD-4AF0-A093-7CBE3337AE45}" presName="hierChild4" presStyleCnt="0"/>
      <dgm:spPr/>
    </dgm:pt>
    <dgm:pt modelId="{086D66D9-341E-423D-865A-33770DAAF431}" type="pres">
      <dgm:prSet presAssocID="{3297346E-6EAD-4AF0-A093-7CBE3337AE45}" presName="hierChild5" presStyleCnt="0"/>
      <dgm:spPr/>
    </dgm:pt>
    <dgm:pt modelId="{5323EE41-265F-4552-B72B-314FB1E99ACB}" type="pres">
      <dgm:prSet presAssocID="{4C539F7E-1ACD-415B-B170-4C4B5094712A}" presName="hierChild5" presStyleCnt="0"/>
      <dgm:spPr/>
    </dgm:pt>
    <dgm:pt modelId="{038EBDBD-209C-4763-B4F4-90CFD1C58CA0}" type="pres">
      <dgm:prSet presAssocID="{035E9EDA-3CE2-4503-8FA4-EC99F87B70A6}" presName="Name37" presStyleLbl="parChTrans1D2" presStyleIdx="3" presStyleCnt="4"/>
      <dgm:spPr/>
      <dgm:t>
        <a:bodyPr/>
        <a:lstStyle/>
        <a:p>
          <a:endParaRPr lang="en-US"/>
        </a:p>
      </dgm:t>
    </dgm:pt>
    <dgm:pt modelId="{CA038DE4-072A-4A4F-B9A9-C0343B42E71F}" type="pres">
      <dgm:prSet presAssocID="{94DE945D-99E4-41FD-8BE1-FF8232198834}" presName="hierRoot2" presStyleCnt="0">
        <dgm:presLayoutVars>
          <dgm:hierBranch val="init"/>
        </dgm:presLayoutVars>
      </dgm:prSet>
      <dgm:spPr/>
    </dgm:pt>
    <dgm:pt modelId="{B43325FC-ACD5-48EF-A303-E6E19665837B}" type="pres">
      <dgm:prSet presAssocID="{94DE945D-99E4-41FD-8BE1-FF8232198834}" presName="rootComposite" presStyleCnt="0"/>
      <dgm:spPr/>
    </dgm:pt>
    <dgm:pt modelId="{542B043D-854C-4BC4-B185-C693472985E1}" type="pres">
      <dgm:prSet presAssocID="{94DE945D-99E4-41FD-8BE1-FF8232198834}" presName="rootText" presStyleLbl="node2" presStyleIdx="3" presStyleCnt="4" custScaleX="9854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93D5894-A1D6-4A8A-A486-1343B2EF74A8}" type="pres">
      <dgm:prSet presAssocID="{94DE945D-99E4-41FD-8BE1-FF8232198834}" presName="rootConnector" presStyleLbl="node2" presStyleIdx="3" presStyleCnt="4"/>
      <dgm:spPr/>
      <dgm:t>
        <a:bodyPr/>
        <a:lstStyle/>
        <a:p>
          <a:endParaRPr lang="en-US"/>
        </a:p>
      </dgm:t>
    </dgm:pt>
    <dgm:pt modelId="{62C08F7E-3F28-49A4-9D88-D04156E183CE}" type="pres">
      <dgm:prSet presAssocID="{94DE945D-99E4-41FD-8BE1-FF8232198834}" presName="hierChild4" presStyleCnt="0"/>
      <dgm:spPr/>
    </dgm:pt>
    <dgm:pt modelId="{68E19B67-03D7-4CA6-934C-B9324ED724A7}" type="pres">
      <dgm:prSet presAssocID="{A3A91F9C-BAC8-470B-BD0A-17DF0F5FF7BC}" presName="Name37" presStyleLbl="parChTrans1D3" presStyleIdx="3" presStyleCnt="4"/>
      <dgm:spPr/>
      <dgm:t>
        <a:bodyPr/>
        <a:lstStyle/>
        <a:p>
          <a:endParaRPr lang="en-US"/>
        </a:p>
      </dgm:t>
    </dgm:pt>
    <dgm:pt modelId="{2B8B1F3A-06F5-4CBA-9469-85FB182199F8}" type="pres">
      <dgm:prSet presAssocID="{1960CA77-FDD2-4FF2-B44F-6BB977C5A965}" presName="hierRoot2" presStyleCnt="0">
        <dgm:presLayoutVars>
          <dgm:hierBranch val="init"/>
        </dgm:presLayoutVars>
      </dgm:prSet>
      <dgm:spPr/>
    </dgm:pt>
    <dgm:pt modelId="{CBC22465-6BF4-4A33-8839-52FDF1CF40BF}" type="pres">
      <dgm:prSet presAssocID="{1960CA77-FDD2-4FF2-B44F-6BB977C5A965}" presName="rootComposite" presStyleCnt="0"/>
      <dgm:spPr/>
    </dgm:pt>
    <dgm:pt modelId="{4E8814E2-96D6-4CA9-B93D-3690A761344E}" type="pres">
      <dgm:prSet presAssocID="{1960CA77-FDD2-4FF2-B44F-6BB977C5A965}" presName="rootText" presStyleLbl="node3" presStyleIdx="3" presStyleCnt="4" custLinFactNeighborX="-2215" custLinFactNeighborY="-961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76358FD-B837-4B05-8A50-963EE3E336BB}" type="pres">
      <dgm:prSet presAssocID="{1960CA77-FDD2-4FF2-B44F-6BB977C5A965}" presName="rootConnector" presStyleLbl="node3" presStyleIdx="3" presStyleCnt="4"/>
      <dgm:spPr/>
      <dgm:t>
        <a:bodyPr/>
        <a:lstStyle/>
        <a:p>
          <a:endParaRPr lang="en-US"/>
        </a:p>
      </dgm:t>
    </dgm:pt>
    <dgm:pt modelId="{AA86DF43-071C-4542-AA1B-CA4FE7825E6C}" type="pres">
      <dgm:prSet presAssocID="{1960CA77-FDD2-4FF2-B44F-6BB977C5A965}" presName="hierChild4" presStyleCnt="0"/>
      <dgm:spPr/>
    </dgm:pt>
    <dgm:pt modelId="{61A51228-770F-401A-A930-3C247A18C15F}" type="pres">
      <dgm:prSet presAssocID="{1960CA77-FDD2-4FF2-B44F-6BB977C5A965}" presName="hierChild5" presStyleCnt="0"/>
      <dgm:spPr/>
    </dgm:pt>
    <dgm:pt modelId="{7CBDDE37-4E43-4DA2-BE12-A8DEAE740FDB}" type="pres">
      <dgm:prSet presAssocID="{94DE945D-99E4-41FD-8BE1-FF8232198834}" presName="hierChild5" presStyleCnt="0"/>
      <dgm:spPr/>
    </dgm:pt>
    <dgm:pt modelId="{54B404DC-4BFC-4DED-8AA7-D180BB20ECB5}" type="pres">
      <dgm:prSet presAssocID="{B2CB1C33-294C-40F2-B2C5-08F737C3B908}" presName="hierChild3" presStyleCnt="0"/>
      <dgm:spPr/>
    </dgm:pt>
  </dgm:ptLst>
  <dgm:cxnLst>
    <dgm:cxn modelId="{3C5FBC93-BA19-4868-94C1-107E4F37F8D8}" type="presOf" srcId="{1960CA77-FDD2-4FF2-B44F-6BB977C5A965}" destId="{776358FD-B837-4B05-8A50-963EE3E336BB}" srcOrd="1" destOrd="0" presId="urn:microsoft.com/office/officeart/2005/8/layout/orgChart1"/>
    <dgm:cxn modelId="{416457A5-5F11-40D8-BBE4-83AD31CE713F}" srcId="{B2CB1C33-294C-40F2-B2C5-08F737C3B908}" destId="{04D5F2F8-9646-440F-A5EA-BA4DBA6C3DDB}" srcOrd="0" destOrd="0" parTransId="{81FC633F-0377-4219-A09B-C5BC36F3B67D}" sibTransId="{FC1FA11D-C8B8-4885-B307-6C676863E1E7}"/>
    <dgm:cxn modelId="{03E58AFD-197C-418B-9259-86DD5E616890}" type="presOf" srcId="{D4FFAA69-C066-4320-BA9B-FF7D7074EBD4}" destId="{9672FBE3-A5AC-4742-A354-B81DF2ABB2D3}" srcOrd="1" destOrd="0" presId="urn:microsoft.com/office/officeart/2005/8/layout/orgChart1"/>
    <dgm:cxn modelId="{BFB71022-1D7F-4164-BCF3-9BE962792D73}" type="presOf" srcId="{B4C3E5D3-B02C-476F-87D4-E1AEC86AC411}" destId="{39F186CB-6A7B-44A6-9EEA-9523D83F96A4}" srcOrd="0" destOrd="0" presId="urn:microsoft.com/office/officeart/2005/8/layout/orgChart1"/>
    <dgm:cxn modelId="{6382DD2F-6CB4-4043-B064-542496FE171A}" type="presOf" srcId="{04D5F2F8-9646-440F-A5EA-BA4DBA6C3DDB}" destId="{425ACD6D-B229-4A9F-92F0-62D20E173CE8}" srcOrd="0" destOrd="0" presId="urn:microsoft.com/office/officeart/2005/8/layout/orgChart1"/>
    <dgm:cxn modelId="{1C4DE159-945E-4B2D-B643-ABF6B5EE13FD}" type="presOf" srcId="{2A51F527-C8E8-4C52-B272-CAFA848AB905}" destId="{7D63855E-9B50-4D73-AB2A-4653DA026A32}" srcOrd="0" destOrd="0" presId="urn:microsoft.com/office/officeart/2005/8/layout/orgChart1"/>
    <dgm:cxn modelId="{A4E7676A-1979-492A-9330-4DDBDA8FB528}" type="presOf" srcId="{3297346E-6EAD-4AF0-A093-7CBE3337AE45}" destId="{D2B63D90-9F24-46A1-9D7C-DA973CE949D4}" srcOrd="1" destOrd="0" presId="urn:microsoft.com/office/officeart/2005/8/layout/orgChart1"/>
    <dgm:cxn modelId="{42443A7E-4200-4101-94E0-65B333807139}" type="presOf" srcId="{4C539F7E-1ACD-415B-B170-4C4B5094712A}" destId="{F9356B0B-315B-4C1E-BE26-467408946D42}" srcOrd="0" destOrd="0" presId="urn:microsoft.com/office/officeart/2005/8/layout/orgChart1"/>
    <dgm:cxn modelId="{B2DE6B75-5CDC-466D-90BE-07C9974D70DE}" type="presOf" srcId="{8ADD119D-5680-46D8-9C81-9A6CD2C7D46A}" destId="{B7CB1A9A-F46E-41F4-95B2-1F6588C8ED1E}" srcOrd="0" destOrd="0" presId="urn:microsoft.com/office/officeart/2005/8/layout/orgChart1"/>
    <dgm:cxn modelId="{316E9AEA-0A94-4849-9E6C-9962889840E5}" type="presOf" srcId="{BB59DA2B-D27F-4F93-A9AD-ED5FD079EA40}" destId="{357B6761-B448-4CF6-89C4-B48851063492}" srcOrd="0" destOrd="0" presId="urn:microsoft.com/office/officeart/2005/8/layout/orgChart1"/>
    <dgm:cxn modelId="{A209B440-CB8F-4835-B43A-1CA1B0B63600}" type="presOf" srcId="{B2CB1C33-294C-40F2-B2C5-08F737C3B908}" destId="{9E562439-C0FA-43E1-9169-C384F8445127}" srcOrd="1" destOrd="0" presId="urn:microsoft.com/office/officeart/2005/8/layout/orgChart1"/>
    <dgm:cxn modelId="{D4AEDEFE-5895-4310-A03E-75CF53571632}" srcId="{F473C1A4-E762-4ECB-91E2-AEB1164E2302}" destId="{B2CB1C33-294C-40F2-B2C5-08F737C3B908}" srcOrd="0" destOrd="0" parTransId="{DEB9D383-F0BC-49FE-AAE4-2E71881D87CF}" sibTransId="{5E1A1CAF-EA27-4250-8240-AA233AD6E62C}"/>
    <dgm:cxn modelId="{64F444C9-78AB-4D55-B81E-7546CCA163BE}" type="presOf" srcId="{D4FFAA69-C066-4320-BA9B-FF7D7074EBD4}" destId="{1D9826CE-52EC-47E4-828A-A8A7FC0AAD7C}" srcOrd="0" destOrd="0" presId="urn:microsoft.com/office/officeart/2005/8/layout/orgChart1"/>
    <dgm:cxn modelId="{FFD2CB4B-A464-4121-84BD-9136BB13412C}" type="presOf" srcId="{04D5F2F8-9646-440F-A5EA-BA4DBA6C3DDB}" destId="{5385BD6D-A997-4269-82E8-41CEC6C46C12}" srcOrd="1" destOrd="0" presId="urn:microsoft.com/office/officeart/2005/8/layout/orgChart1"/>
    <dgm:cxn modelId="{BBA386AA-DB88-4B2B-A92D-C96CC99DCDDC}" type="presOf" srcId="{CBAA52AE-7560-4464-858E-FB05C1E8F994}" destId="{E5F10B77-FA2B-4EDE-A420-703237B990C5}" srcOrd="0" destOrd="0" presId="urn:microsoft.com/office/officeart/2005/8/layout/orgChart1"/>
    <dgm:cxn modelId="{1E2B8A00-ABBB-4D49-ADC8-49926E795C65}" type="presOf" srcId="{F473C1A4-E762-4ECB-91E2-AEB1164E2302}" destId="{0AA490D0-2191-4E61-A7C9-3661183C276C}" srcOrd="0" destOrd="0" presId="urn:microsoft.com/office/officeart/2005/8/layout/orgChart1"/>
    <dgm:cxn modelId="{82726A01-785F-41D3-8E0E-EAECD93AFCFB}" srcId="{04D5F2F8-9646-440F-A5EA-BA4DBA6C3DDB}" destId="{BB59DA2B-D27F-4F93-A9AD-ED5FD079EA40}" srcOrd="0" destOrd="0" parTransId="{CBAA52AE-7560-4464-858E-FB05C1E8F994}" sibTransId="{92F0861E-31E7-4F23-886F-EB7E5DF1479C}"/>
    <dgm:cxn modelId="{B4B28268-E4A4-4B4F-A59A-9D2CD4D82CA8}" type="presOf" srcId="{3297346E-6EAD-4AF0-A093-7CBE3337AE45}" destId="{8D5B2780-6D88-427F-8095-704AEBA3ADB7}" srcOrd="0" destOrd="0" presId="urn:microsoft.com/office/officeart/2005/8/layout/orgChart1"/>
    <dgm:cxn modelId="{CEFCA96D-8A59-4CF3-92AB-179D475B11A9}" srcId="{B2CB1C33-294C-40F2-B2C5-08F737C3B908}" destId="{00D40288-A065-4DFC-AA2C-DE324D8224AE}" srcOrd="1" destOrd="0" parTransId="{2A51F527-C8E8-4C52-B272-CAFA848AB905}" sibTransId="{D10BE844-9126-46CC-9C86-25020E9676D8}"/>
    <dgm:cxn modelId="{CDC1F738-9D21-43C3-A605-C94BEE51E963}" type="presOf" srcId="{94DE945D-99E4-41FD-8BE1-FF8232198834}" destId="{193D5894-A1D6-4A8A-A486-1343B2EF74A8}" srcOrd="1" destOrd="0" presId="urn:microsoft.com/office/officeart/2005/8/layout/orgChart1"/>
    <dgm:cxn modelId="{D9D97062-D276-438A-8D1E-8B4FDE391C6B}" type="presOf" srcId="{81FC633F-0377-4219-A09B-C5BC36F3B67D}" destId="{77AB0BCB-076E-4C81-9562-9A996F2B63AA}" srcOrd="0" destOrd="0" presId="urn:microsoft.com/office/officeart/2005/8/layout/orgChart1"/>
    <dgm:cxn modelId="{1E03B628-D360-4E2C-980A-7B332225ADF1}" type="presOf" srcId="{035E9EDA-3CE2-4503-8FA4-EC99F87B70A6}" destId="{038EBDBD-209C-4763-B4F4-90CFD1C58CA0}" srcOrd="0" destOrd="0" presId="urn:microsoft.com/office/officeart/2005/8/layout/orgChart1"/>
    <dgm:cxn modelId="{EA239FD4-25F8-41E7-A452-BE36250D7A74}" srcId="{B2CB1C33-294C-40F2-B2C5-08F737C3B908}" destId="{94DE945D-99E4-41FD-8BE1-FF8232198834}" srcOrd="3" destOrd="0" parTransId="{035E9EDA-3CE2-4503-8FA4-EC99F87B70A6}" sibTransId="{1501D5F2-C063-4DF2-B1DF-006CBF67B5F9}"/>
    <dgm:cxn modelId="{EAFD122C-507F-43B4-9450-101DD776EEF6}" srcId="{4C539F7E-1ACD-415B-B170-4C4B5094712A}" destId="{3297346E-6EAD-4AF0-A093-7CBE3337AE45}" srcOrd="0" destOrd="0" parTransId="{8ADD119D-5680-46D8-9C81-9A6CD2C7D46A}" sibTransId="{97534DF2-069C-4C0F-98B4-D738937E1299}"/>
    <dgm:cxn modelId="{0E689F65-946D-4BA6-8C01-27A1975439E2}" srcId="{94DE945D-99E4-41FD-8BE1-FF8232198834}" destId="{1960CA77-FDD2-4FF2-B44F-6BB977C5A965}" srcOrd="0" destOrd="0" parTransId="{A3A91F9C-BAC8-470B-BD0A-17DF0F5FF7BC}" sibTransId="{6D697916-6F44-4374-ADDD-A0D8DD0B2188}"/>
    <dgm:cxn modelId="{0DF04C5F-C7FE-48F7-AC8C-235E9C231C55}" srcId="{00D40288-A065-4DFC-AA2C-DE324D8224AE}" destId="{D4FFAA69-C066-4320-BA9B-FF7D7074EBD4}" srcOrd="0" destOrd="0" parTransId="{C1B3F518-1E91-4D3B-8809-1BDBB22F30A0}" sibTransId="{78F80BC7-7150-4440-9DC4-4F41CB64440D}"/>
    <dgm:cxn modelId="{CD4D4BA8-D456-4525-9AA9-5EF84F028693}" type="presOf" srcId="{00D40288-A065-4DFC-AA2C-DE324D8224AE}" destId="{30B54DD3-861B-48FC-9B0E-DBB73EFFEF0A}" srcOrd="0" destOrd="0" presId="urn:microsoft.com/office/officeart/2005/8/layout/orgChart1"/>
    <dgm:cxn modelId="{350A71BA-5EC9-48EB-9EB6-CC4CC1164F61}" type="presOf" srcId="{1960CA77-FDD2-4FF2-B44F-6BB977C5A965}" destId="{4E8814E2-96D6-4CA9-B93D-3690A761344E}" srcOrd="0" destOrd="0" presId="urn:microsoft.com/office/officeart/2005/8/layout/orgChart1"/>
    <dgm:cxn modelId="{92C81D7E-D4F0-4C31-9D6B-508CC9988381}" type="presOf" srcId="{BB59DA2B-D27F-4F93-A9AD-ED5FD079EA40}" destId="{345E460A-B53F-4CA4-A76A-9594BDD52937}" srcOrd="1" destOrd="0" presId="urn:microsoft.com/office/officeart/2005/8/layout/orgChart1"/>
    <dgm:cxn modelId="{1BD25306-9C86-4A09-A04C-694C3C069356}" srcId="{B2CB1C33-294C-40F2-B2C5-08F737C3B908}" destId="{4C539F7E-1ACD-415B-B170-4C4B5094712A}" srcOrd="2" destOrd="0" parTransId="{B4C3E5D3-B02C-476F-87D4-E1AEC86AC411}" sibTransId="{C67E434A-AEBD-47B4-96CB-0B0C91337440}"/>
    <dgm:cxn modelId="{87BDAEE5-52F9-4344-A02F-6FAA3424842D}" type="presOf" srcId="{A3A91F9C-BAC8-470B-BD0A-17DF0F5FF7BC}" destId="{68E19B67-03D7-4CA6-934C-B9324ED724A7}" srcOrd="0" destOrd="0" presId="urn:microsoft.com/office/officeart/2005/8/layout/orgChart1"/>
    <dgm:cxn modelId="{368862DF-8749-4661-9A21-0DA7114E63B4}" type="presOf" srcId="{B2CB1C33-294C-40F2-B2C5-08F737C3B908}" destId="{37EAD3AA-136A-44E2-9A6B-BE990063BEDD}" srcOrd="0" destOrd="0" presId="urn:microsoft.com/office/officeart/2005/8/layout/orgChart1"/>
    <dgm:cxn modelId="{DE232006-DFD1-4BC9-890A-CC7F6EEC4009}" type="presOf" srcId="{00D40288-A065-4DFC-AA2C-DE324D8224AE}" destId="{355526BA-28AE-401C-B523-18A4E42FA0A8}" srcOrd="1" destOrd="0" presId="urn:microsoft.com/office/officeart/2005/8/layout/orgChart1"/>
    <dgm:cxn modelId="{51E23352-DC1B-43F6-89FE-CD21943AC816}" type="presOf" srcId="{C1B3F518-1E91-4D3B-8809-1BDBB22F30A0}" destId="{35602C42-BA07-438C-AB61-E4947B2CF252}" srcOrd="0" destOrd="0" presId="urn:microsoft.com/office/officeart/2005/8/layout/orgChart1"/>
    <dgm:cxn modelId="{580234FE-1503-4737-9CB5-B88E821817D4}" type="presOf" srcId="{94DE945D-99E4-41FD-8BE1-FF8232198834}" destId="{542B043D-854C-4BC4-B185-C693472985E1}" srcOrd="0" destOrd="0" presId="urn:microsoft.com/office/officeart/2005/8/layout/orgChart1"/>
    <dgm:cxn modelId="{BCAD7835-9EB0-450A-84E7-1E2CA1EFBFB4}" type="presOf" srcId="{4C539F7E-1ACD-415B-B170-4C4B5094712A}" destId="{E460D2E1-4F30-4B70-9BC8-05A4EDF398A9}" srcOrd="1" destOrd="0" presId="urn:microsoft.com/office/officeart/2005/8/layout/orgChart1"/>
    <dgm:cxn modelId="{7FE2EEB4-5182-4001-ACB3-4B32322EABE4}" type="presParOf" srcId="{0AA490D0-2191-4E61-A7C9-3661183C276C}" destId="{5CE259DF-CEA9-4C63-84FE-C16F8656361A}" srcOrd="0" destOrd="0" presId="urn:microsoft.com/office/officeart/2005/8/layout/orgChart1"/>
    <dgm:cxn modelId="{D62E5109-B5C0-497F-B7C2-59E66550A6B7}" type="presParOf" srcId="{5CE259DF-CEA9-4C63-84FE-C16F8656361A}" destId="{ED5CD120-C5F9-485B-8AEA-8C5E519BA2CA}" srcOrd="0" destOrd="0" presId="urn:microsoft.com/office/officeart/2005/8/layout/orgChart1"/>
    <dgm:cxn modelId="{77E84120-C7BB-46D1-A44D-55827D7DD38A}" type="presParOf" srcId="{ED5CD120-C5F9-485B-8AEA-8C5E519BA2CA}" destId="{37EAD3AA-136A-44E2-9A6B-BE990063BEDD}" srcOrd="0" destOrd="0" presId="urn:microsoft.com/office/officeart/2005/8/layout/orgChart1"/>
    <dgm:cxn modelId="{BCECB9E6-775D-4060-A49A-6ABE4E18C2E1}" type="presParOf" srcId="{ED5CD120-C5F9-485B-8AEA-8C5E519BA2CA}" destId="{9E562439-C0FA-43E1-9169-C384F8445127}" srcOrd="1" destOrd="0" presId="urn:microsoft.com/office/officeart/2005/8/layout/orgChart1"/>
    <dgm:cxn modelId="{1546D02D-9EB3-4702-9BD3-D7EA63ED0F61}" type="presParOf" srcId="{5CE259DF-CEA9-4C63-84FE-C16F8656361A}" destId="{C3161D04-A233-4454-A1E7-6D16DF8D70F7}" srcOrd="1" destOrd="0" presId="urn:microsoft.com/office/officeart/2005/8/layout/orgChart1"/>
    <dgm:cxn modelId="{85A17AD6-5E85-4A1F-AE13-F82A0938F7F1}" type="presParOf" srcId="{C3161D04-A233-4454-A1E7-6D16DF8D70F7}" destId="{77AB0BCB-076E-4C81-9562-9A996F2B63AA}" srcOrd="0" destOrd="0" presId="urn:microsoft.com/office/officeart/2005/8/layout/orgChart1"/>
    <dgm:cxn modelId="{1527150A-6CE2-44AB-82EB-12DDBB803521}" type="presParOf" srcId="{C3161D04-A233-4454-A1E7-6D16DF8D70F7}" destId="{CD10C88E-9DED-4AA2-BA66-B972AFDDD989}" srcOrd="1" destOrd="0" presId="urn:microsoft.com/office/officeart/2005/8/layout/orgChart1"/>
    <dgm:cxn modelId="{3D42D3E3-88F0-4230-A2EF-18F7A7458EEE}" type="presParOf" srcId="{CD10C88E-9DED-4AA2-BA66-B972AFDDD989}" destId="{67B9FC8C-2AF9-4870-8ED1-43AF57AA7A47}" srcOrd="0" destOrd="0" presId="urn:microsoft.com/office/officeart/2005/8/layout/orgChart1"/>
    <dgm:cxn modelId="{246E44CC-37ED-4226-A89F-19BDF2BF4116}" type="presParOf" srcId="{67B9FC8C-2AF9-4870-8ED1-43AF57AA7A47}" destId="{425ACD6D-B229-4A9F-92F0-62D20E173CE8}" srcOrd="0" destOrd="0" presId="urn:microsoft.com/office/officeart/2005/8/layout/orgChart1"/>
    <dgm:cxn modelId="{0A2AA9AD-D830-4EB5-BB57-E8BBFD64822C}" type="presParOf" srcId="{67B9FC8C-2AF9-4870-8ED1-43AF57AA7A47}" destId="{5385BD6D-A997-4269-82E8-41CEC6C46C12}" srcOrd="1" destOrd="0" presId="urn:microsoft.com/office/officeart/2005/8/layout/orgChart1"/>
    <dgm:cxn modelId="{D44541E3-627A-46FA-8C43-927A18F4A40E}" type="presParOf" srcId="{CD10C88E-9DED-4AA2-BA66-B972AFDDD989}" destId="{82C5C4A3-81C6-4178-9640-BAC656DB641A}" srcOrd="1" destOrd="0" presId="urn:microsoft.com/office/officeart/2005/8/layout/orgChart1"/>
    <dgm:cxn modelId="{27C00B8E-4DA8-4283-A05F-99409B058869}" type="presParOf" srcId="{82C5C4A3-81C6-4178-9640-BAC656DB641A}" destId="{E5F10B77-FA2B-4EDE-A420-703237B990C5}" srcOrd="0" destOrd="0" presId="urn:microsoft.com/office/officeart/2005/8/layout/orgChart1"/>
    <dgm:cxn modelId="{2982A693-6B36-4B37-871F-45F8437B7F67}" type="presParOf" srcId="{82C5C4A3-81C6-4178-9640-BAC656DB641A}" destId="{8902D30C-4458-4FFC-BA2A-1ABB4F0BE664}" srcOrd="1" destOrd="0" presId="urn:microsoft.com/office/officeart/2005/8/layout/orgChart1"/>
    <dgm:cxn modelId="{BB6D22F9-523F-4BE6-92CD-752C5FBC36D8}" type="presParOf" srcId="{8902D30C-4458-4FFC-BA2A-1ABB4F0BE664}" destId="{7871566B-58A3-4074-975F-247A8A5C4189}" srcOrd="0" destOrd="0" presId="urn:microsoft.com/office/officeart/2005/8/layout/orgChart1"/>
    <dgm:cxn modelId="{40EF8E18-C9DC-4942-A4EC-63DCD0D33400}" type="presParOf" srcId="{7871566B-58A3-4074-975F-247A8A5C4189}" destId="{357B6761-B448-4CF6-89C4-B48851063492}" srcOrd="0" destOrd="0" presId="urn:microsoft.com/office/officeart/2005/8/layout/orgChart1"/>
    <dgm:cxn modelId="{D8CF1584-7796-4FEA-BE27-0046B5ABCBA4}" type="presParOf" srcId="{7871566B-58A3-4074-975F-247A8A5C4189}" destId="{345E460A-B53F-4CA4-A76A-9594BDD52937}" srcOrd="1" destOrd="0" presId="urn:microsoft.com/office/officeart/2005/8/layout/orgChart1"/>
    <dgm:cxn modelId="{1521837E-9DF8-4EAF-ACDD-EF18DB4FE1DB}" type="presParOf" srcId="{8902D30C-4458-4FFC-BA2A-1ABB4F0BE664}" destId="{7086BC9C-EE49-4CF5-8452-647847E367C9}" srcOrd="1" destOrd="0" presId="urn:microsoft.com/office/officeart/2005/8/layout/orgChart1"/>
    <dgm:cxn modelId="{8478C640-D13A-4EA0-ACE7-C2E6243CCB25}" type="presParOf" srcId="{8902D30C-4458-4FFC-BA2A-1ABB4F0BE664}" destId="{C879E773-D3CC-4387-A432-990F01EEBB75}" srcOrd="2" destOrd="0" presId="urn:microsoft.com/office/officeart/2005/8/layout/orgChart1"/>
    <dgm:cxn modelId="{5CA29FE1-247A-43A5-B095-54493AFE7785}" type="presParOf" srcId="{CD10C88E-9DED-4AA2-BA66-B972AFDDD989}" destId="{2A33766D-813A-4F97-8E84-D16FCB8F0CD3}" srcOrd="2" destOrd="0" presId="urn:microsoft.com/office/officeart/2005/8/layout/orgChart1"/>
    <dgm:cxn modelId="{FCE13C2F-64A3-4668-B783-0BA673CD0A56}" type="presParOf" srcId="{C3161D04-A233-4454-A1E7-6D16DF8D70F7}" destId="{7D63855E-9B50-4D73-AB2A-4653DA026A32}" srcOrd="2" destOrd="0" presId="urn:microsoft.com/office/officeart/2005/8/layout/orgChart1"/>
    <dgm:cxn modelId="{E0316513-0A2A-4D53-95BF-D2582232CC02}" type="presParOf" srcId="{C3161D04-A233-4454-A1E7-6D16DF8D70F7}" destId="{16B6D9B6-C07C-48AB-809E-339187892EF1}" srcOrd="3" destOrd="0" presId="urn:microsoft.com/office/officeart/2005/8/layout/orgChart1"/>
    <dgm:cxn modelId="{23F1F529-1963-40BC-9CAE-BE448600080A}" type="presParOf" srcId="{16B6D9B6-C07C-48AB-809E-339187892EF1}" destId="{5E2A452B-2641-4813-AE82-2829EC9A981C}" srcOrd="0" destOrd="0" presId="urn:microsoft.com/office/officeart/2005/8/layout/orgChart1"/>
    <dgm:cxn modelId="{6518157E-AD66-415C-AFA3-E6D16EE5C239}" type="presParOf" srcId="{5E2A452B-2641-4813-AE82-2829EC9A981C}" destId="{30B54DD3-861B-48FC-9B0E-DBB73EFFEF0A}" srcOrd="0" destOrd="0" presId="urn:microsoft.com/office/officeart/2005/8/layout/orgChart1"/>
    <dgm:cxn modelId="{53FF3879-FE35-45BC-BEEF-D15A167DD435}" type="presParOf" srcId="{5E2A452B-2641-4813-AE82-2829EC9A981C}" destId="{355526BA-28AE-401C-B523-18A4E42FA0A8}" srcOrd="1" destOrd="0" presId="urn:microsoft.com/office/officeart/2005/8/layout/orgChart1"/>
    <dgm:cxn modelId="{0BFF3FFD-0A1D-44A0-BDF8-C1BF41CF2E33}" type="presParOf" srcId="{16B6D9B6-C07C-48AB-809E-339187892EF1}" destId="{231286AD-5106-4483-8FD2-68782D37D942}" srcOrd="1" destOrd="0" presId="urn:microsoft.com/office/officeart/2005/8/layout/orgChart1"/>
    <dgm:cxn modelId="{6D169F49-B780-4105-A867-1DDB37647505}" type="presParOf" srcId="{231286AD-5106-4483-8FD2-68782D37D942}" destId="{35602C42-BA07-438C-AB61-E4947B2CF252}" srcOrd="0" destOrd="0" presId="urn:microsoft.com/office/officeart/2005/8/layout/orgChart1"/>
    <dgm:cxn modelId="{B8E5D266-8DB4-4AEA-B73B-D8D1AE3CA7DA}" type="presParOf" srcId="{231286AD-5106-4483-8FD2-68782D37D942}" destId="{78D8A2A9-1123-4352-A204-CE0C28202B00}" srcOrd="1" destOrd="0" presId="urn:microsoft.com/office/officeart/2005/8/layout/orgChart1"/>
    <dgm:cxn modelId="{36FD03D4-A379-429F-89B0-E3D799793C08}" type="presParOf" srcId="{78D8A2A9-1123-4352-A204-CE0C28202B00}" destId="{05645A91-D8FC-41A3-A2DE-4777ED1C5990}" srcOrd="0" destOrd="0" presId="urn:microsoft.com/office/officeart/2005/8/layout/orgChart1"/>
    <dgm:cxn modelId="{0D0FDEFE-DFAC-4D84-8200-6EB09285BD9E}" type="presParOf" srcId="{05645A91-D8FC-41A3-A2DE-4777ED1C5990}" destId="{1D9826CE-52EC-47E4-828A-A8A7FC0AAD7C}" srcOrd="0" destOrd="0" presId="urn:microsoft.com/office/officeart/2005/8/layout/orgChart1"/>
    <dgm:cxn modelId="{E050BF61-8050-452B-BDA6-8F74F4AC3657}" type="presParOf" srcId="{05645A91-D8FC-41A3-A2DE-4777ED1C5990}" destId="{9672FBE3-A5AC-4742-A354-B81DF2ABB2D3}" srcOrd="1" destOrd="0" presId="urn:microsoft.com/office/officeart/2005/8/layout/orgChart1"/>
    <dgm:cxn modelId="{5952CD41-142D-4BAE-B055-8BF7DCF083EF}" type="presParOf" srcId="{78D8A2A9-1123-4352-A204-CE0C28202B00}" destId="{D6994D3B-798C-434F-900B-CDCE5B0966EE}" srcOrd="1" destOrd="0" presId="urn:microsoft.com/office/officeart/2005/8/layout/orgChart1"/>
    <dgm:cxn modelId="{9B21604C-2A9C-462F-95E7-70F9C2DD004C}" type="presParOf" srcId="{78D8A2A9-1123-4352-A204-CE0C28202B00}" destId="{216ADF0B-E90D-437A-9C45-C8FAFE867585}" srcOrd="2" destOrd="0" presId="urn:microsoft.com/office/officeart/2005/8/layout/orgChart1"/>
    <dgm:cxn modelId="{9521545E-89D1-4BD4-9138-A8647566B655}" type="presParOf" srcId="{16B6D9B6-C07C-48AB-809E-339187892EF1}" destId="{D5CC554C-2A97-4C1D-B41B-5A1DAD973BC8}" srcOrd="2" destOrd="0" presId="urn:microsoft.com/office/officeart/2005/8/layout/orgChart1"/>
    <dgm:cxn modelId="{988E60DD-EE22-48E5-B68D-8F783D2E6295}" type="presParOf" srcId="{C3161D04-A233-4454-A1E7-6D16DF8D70F7}" destId="{39F186CB-6A7B-44A6-9EEA-9523D83F96A4}" srcOrd="4" destOrd="0" presId="urn:microsoft.com/office/officeart/2005/8/layout/orgChart1"/>
    <dgm:cxn modelId="{D09B5865-DBB3-45BD-8021-C2CA646D7C97}" type="presParOf" srcId="{C3161D04-A233-4454-A1E7-6D16DF8D70F7}" destId="{986CB18E-39D0-4E0B-BFA2-672BCED56617}" srcOrd="5" destOrd="0" presId="urn:microsoft.com/office/officeart/2005/8/layout/orgChart1"/>
    <dgm:cxn modelId="{588E25E5-4A2A-4260-86D7-7380CA1B3EB2}" type="presParOf" srcId="{986CB18E-39D0-4E0B-BFA2-672BCED56617}" destId="{6102CD5C-B02E-4A96-8A5F-AE6701EBA962}" srcOrd="0" destOrd="0" presId="urn:microsoft.com/office/officeart/2005/8/layout/orgChart1"/>
    <dgm:cxn modelId="{40824982-6E8B-4494-B6BC-9C99B96098E9}" type="presParOf" srcId="{6102CD5C-B02E-4A96-8A5F-AE6701EBA962}" destId="{F9356B0B-315B-4C1E-BE26-467408946D42}" srcOrd="0" destOrd="0" presId="urn:microsoft.com/office/officeart/2005/8/layout/orgChart1"/>
    <dgm:cxn modelId="{0BA08F25-5BF2-43CF-8546-00DFE04E8F2F}" type="presParOf" srcId="{6102CD5C-B02E-4A96-8A5F-AE6701EBA962}" destId="{E460D2E1-4F30-4B70-9BC8-05A4EDF398A9}" srcOrd="1" destOrd="0" presId="urn:microsoft.com/office/officeart/2005/8/layout/orgChart1"/>
    <dgm:cxn modelId="{69609AE1-1E69-4E80-9407-52377BF81948}" type="presParOf" srcId="{986CB18E-39D0-4E0B-BFA2-672BCED56617}" destId="{EED76065-A0EE-462C-B0DF-1135A6A19FF1}" srcOrd="1" destOrd="0" presId="urn:microsoft.com/office/officeart/2005/8/layout/orgChart1"/>
    <dgm:cxn modelId="{1861CACE-2F56-452A-AF50-E6FD52D0A8EE}" type="presParOf" srcId="{EED76065-A0EE-462C-B0DF-1135A6A19FF1}" destId="{B7CB1A9A-F46E-41F4-95B2-1F6588C8ED1E}" srcOrd="0" destOrd="0" presId="urn:microsoft.com/office/officeart/2005/8/layout/orgChart1"/>
    <dgm:cxn modelId="{701E9F90-D740-4AEF-B752-8455FDE4EBBD}" type="presParOf" srcId="{EED76065-A0EE-462C-B0DF-1135A6A19FF1}" destId="{D093878F-0708-4B59-9FD7-F71A6FDA1801}" srcOrd="1" destOrd="0" presId="urn:microsoft.com/office/officeart/2005/8/layout/orgChart1"/>
    <dgm:cxn modelId="{9F2001F8-B886-4153-9EC9-A604C11A7FDA}" type="presParOf" srcId="{D093878F-0708-4B59-9FD7-F71A6FDA1801}" destId="{DA5A3B85-F345-43ED-945D-ACA4FE29C05D}" srcOrd="0" destOrd="0" presId="urn:microsoft.com/office/officeart/2005/8/layout/orgChart1"/>
    <dgm:cxn modelId="{973650D2-0C4A-4FCD-AF88-DD1276EBDF60}" type="presParOf" srcId="{DA5A3B85-F345-43ED-945D-ACA4FE29C05D}" destId="{8D5B2780-6D88-427F-8095-704AEBA3ADB7}" srcOrd="0" destOrd="0" presId="urn:microsoft.com/office/officeart/2005/8/layout/orgChart1"/>
    <dgm:cxn modelId="{110D3DD5-281C-4559-8CDA-23EC21BE43D8}" type="presParOf" srcId="{DA5A3B85-F345-43ED-945D-ACA4FE29C05D}" destId="{D2B63D90-9F24-46A1-9D7C-DA973CE949D4}" srcOrd="1" destOrd="0" presId="urn:microsoft.com/office/officeart/2005/8/layout/orgChart1"/>
    <dgm:cxn modelId="{E7859442-3FB5-4D00-86DA-A71970601F4C}" type="presParOf" srcId="{D093878F-0708-4B59-9FD7-F71A6FDA1801}" destId="{F7AA6AC0-ED50-4175-831A-944A45C28E51}" srcOrd="1" destOrd="0" presId="urn:microsoft.com/office/officeart/2005/8/layout/orgChart1"/>
    <dgm:cxn modelId="{436C8477-E613-475E-A41E-23EF1C49284F}" type="presParOf" srcId="{D093878F-0708-4B59-9FD7-F71A6FDA1801}" destId="{086D66D9-341E-423D-865A-33770DAAF431}" srcOrd="2" destOrd="0" presId="urn:microsoft.com/office/officeart/2005/8/layout/orgChart1"/>
    <dgm:cxn modelId="{C5D9B252-8FFC-4AC9-B21C-EFD44C13FA40}" type="presParOf" srcId="{986CB18E-39D0-4E0B-BFA2-672BCED56617}" destId="{5323EE41-265F-4552-B72B-314FB1E99ACB}" srcOrd="2" destOrd="0" presId="urn:microsoft.com/office/officeart/2005/8/layout/orgChart1"/>
    <dgm:cxn modelId="{07DB72E6-3E9D-4D65-9D42-56A77A4F0524}" type="presParOf" srcId="{C3161D04-A233-4454-A1E7-6D16DF8D70F7}" destId="{038EBDBD-209C-4763-B4F4-90CFD1C58CA0}" srcOrd="6" destOrd="0" presId="urn:microsoft.com/office/officeart/2005/8/layout/orgChart1"/>
    <dgm:cxn modelId="{70043639-EE74-4499-8DFD-952D7364FC4E}" type="presParOf" srcId="{C3161D04-A233-4454-A1E7-6D16DF8D70F7}" destId="{CA038DE4-072A-4A4F-B9A9-C0343B42E71F}" srcOrd="7" destOrd="0" presId="urn:microsoft.com/office/officeart/2005/8/layout/orgChart1"/>
    <dgm:cxn modelId="{280E941A-2E67-4A61-BF8D-A46960ACDD84}" type="presParOf" srcId="{CA038DE4-072A-4A4F-B9A9-C0343B42E71F}" destId="{B43325FC-ACD5-48EF-A303-E6E19665837B}" srcOrd="0" destOrd="0" presId="urn:microsoft.com/office/officeart/2005/8/layout/orgChart1"/>
    <dgm:cxn modelId="{99C4702D-E967-4810-A8C0-11C0144F263E}" type="presParOf" srcId="{B43325FC-ACD5-48EF-A303-E6E19665837B}" destId="{542B043D-854C-4BC4-B185-C693472985E1}" srcOrd="0" destOrd="0" presId="urn:microsoft.com/office/officeart/2005/8/layout/orgChart1"/>
    <dgm:cxn modelId="{D4D2C9A9-4315-4795-92AC-0E5DD7379CF9}" type="presParOf" srcId="{B43325FC-ACD5-48EF-A303-E6E19665837B}" destId="{193D5894-A1D6-4A8A-A486-1343B2EF74A8}" srcOrd="1" destOrd="0" presId="urn:microsoft.com/office/officeart/2005/8/layout/orgChart1"/>
    <dgm:cxn modelId="{5ACCB8C2-0914-473B-AE1B-4EB9F3BFAA31}" type="presParOf" srcId="{CA038DE4-072A-4A4F-B9A9-C0343B42E71F}" destId="{62C08F7E-3F28-49A4-9D88-D04156E183CE}" srcOrd="1" destOrd="0" presId="urn:microsoft.com/office/officeart/2005/8/layout/orgChart1"/>
    <dgm:cxn modelId="{68A1D265-07B3-4319-AF20-9AAED53B3069}" type="presParOf" srcId="{62C08F7E-3F28-49A4-9D88-D04156E183CE}" destId="{68E19B67-03D7-4CA6-934C-B9324ED724A7}" srcOrd="0" destOrd="0" presId="urn:microsoft.com/office/officeart/2005/8/layout/orgChart1"/>
    <dgm:cxn modelId="{E07990F5-5F4D-4F6C-9433-184BF5B2E002}" type="presParOf" srcId="{62C08F7E-3F28-49A4-9D88-D04156E183CE}" destId="{2B8B1F3A-06F5-4CBA-9469-85FB182199F8}" srcOrd="1" destOrd="0" presId="urn:microsoft.com/office/officeart/2005/8/layout/orgChart1"/>
    <dgm:cxn modelId="{56EE049A-E556-4E96-BFDC-D07B5649C573}" type="presParOf" srcId="{2B8B1F3A-06F5-4CBA-9469-85FB182199F8}" destId="{CBC22465-6BF4-4A33-8839-52FDF1CF40BF}" srcOrd="0" destOrd="0" presId="urn:microsoft.com/office/officeart/2005/8/layout/orgChart1"/>
    <dgm:cxn modelId="{0FF68413-FEAD-4D5F-973C-54BF04E2A8FC}" type="presParOf" srcId="{CBC22465-6BF4-4A33-8839-52FDF1CF40BF}" destId="{4E8814E2-96D6-4CA9-B93D-3690A761344E}" srcOrd="0" destOrd="0" presId="urn:microsoft.com/office/officeart/2005/8/layout/orgChart1"/>
    <dgm:cxn modelId="{D99A3E79-3C84-4456-9DEF-39F9D2152D3D}" type="presParOf" srcId="{CBC22465-6BF4-4A33-8839-52FDF1CF40BF}" destId="{776358FD-B837-4B05-8A50-963EE3E336BB}" srcOrd="1" destOrd="0" presId="urn:microsoft.com/office/officeart/2005/8/layout/orgChart1"/>
    <dgm:cxn modelId="{C838EBBD-AC48-4005-9F70-BD4E3D55D2DF}" type="presParOf" srcId="{2B8B1F3A-06F5-4CBA-9469-85FB182199F8}" destId="{AA86DF43-071C-4542-AA1B-CA4FE7825E6C}" srcOrd="1" destOrd="0" presId="urn:microsoft.com/office/officeart/2005/8/layout/orgChart1"/>
    <dgm:cxn modelId="{5E473B9F-094C-4F68-87CC-1AC4A1059C4F}" type="presParOf" srcId="{2B8B1F3A-06F5-4CBA-9469-85FB182199F8}" destId="{61A51228-770F-401A-A930-3C247A18C15F}" srcOrd="2" destOrd="0" presId="urn:microsoft.com/office/officeart/2005/8/layout/orgChart1"/>
    <dgm:cxn modelId="{24C3B8B2-06C8-4CFD-9CC0-898F6E07535C}" type="presParOf" srcId="{CA038DE4-072A-4A4F-B9A9-C0343B42E71F}" destId="{7CBDDE37-4E43-4DA2-BE12-A8DEAE740FDB}" srcOrd="2" destOrd="0" presId="urn:microsoft.com/office/officeart/2005/8/layout/orgChart1"/>
    <dgm:cxn modelId="{61DEEC59-83F3-45C8-93CE-0724D75185FF}" type="presParOf" srcId="{5CE259DF-CEA9-4C63-84FE-C16F8656361A}" destId="{54B404DC-4BFC-4DED-8AA7-D180BB20ECB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E19B67-03D7-4CA6-934C-B9324ED724A7}">
      <dsp:nvSpPr>
        <dsp:cNvPr id="0" name=""/>
        <dsp:cNvSpPr/>
      </dsp:nvSpPr>
      <dsp:spPr>
        <a:xfrm>
          <a:off x="9534324" y="3699216"/>
          <a:ext cx="257760" cy="8449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4992"/>
              </a:lnTo>
              <a:lnTo>
                <a:pt x="257760" y="844992"/>
              </a:lnTo>
            </a:path>
          </a:pathLst>
        </a:custGeom>
        <a:noFill/>
        <a:ln w="127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8EBDBD-209C-4763-B4F4-90CFD1C58CA0}">
      <dsp:nvSpPr>
        <dsp:cNvPr id="0" name=""/>
        <dsp:cNvSpPr/>
      </dsp:nvSpPr>
      <dsp:spPr>
        <a:xfrm>
          <a:off x="5680628" y="2242827"/>
          <a:ext cx="4662217" cy="4307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381"/>
              </a:lnTo>
              <a:lnTo>
                <a:pt x="4662217" y="215381"/>
              </a:lnTo>
              <a:lnTo>
                <a:pt x="4662217" y="430762"/>
              </a:lnTo>
            </a:path>
          </a:pathLst>
        </a:custGeom>
        <a:noFill/>
        <a:ln w="12700" cap="flat" cmpd="sng" algn="ctr">
          <a:solidFill>
            <a:schemeClr val="accent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CB1A9A-F46E-41F4-95B2-1F6588C8ED1E}">
      <dsp:nvSpPr>
        <dsp:cNvPr id="0" name=""/>
        <dsp:cNvSpPr/>
      </dsp:nvSpPr>
      <dsp:spPr>
        <a:xfrm>
          <a:off x="5915267" y="3699216"/>
          <a:ext cx="497694" cy="9435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3575"/>
              </a:lnTo>
              <a:lnTo>
                <a:pt x="497694" y="943575"/>
              </a:lnTo>
            </a:path>
          </a:pathLst>
        </a:custGeom>
        <a:noFill/>
        <a:ln w="127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F186CB-6A7B-44A6-9EEA-9523D83F96A4}">
      <dsp:nvSpPr>
        <dsp:cNvPr id="0" name=""/>
        <dsp:cNvSpPr/>
      </dsp:nvSpPr>
      <dsp:spPr>
        <a:xfrm>
          <a:off x="5680628" y="2242827"/>
          <a:ext cx="1561822" cy="4307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381"/>
              </a:lnTo>
              <a:lnTo>
                <a:pt x="1561822" y="215381"/>
              </a:lnTo>
              <a:lnTo>
                <a:pt x="1561822" y="430762"/>
              </a:lnTo>
            </a:path>
          </a:pathLst>
        </a:custGeom>
        <a:noFill/>
        <a:ln w="12700" cap="flat" cmpd="sng" algn="ctr">
          <a:solidFill>
            <a:schemeClr val="accent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602C42-BA07-438C-AB61-E4947B2CF252}">
      <dsp:nvSpPr>
        <dsp:cNvPr id="0" name=""/>
        <dsp:cNvSpPr/>
      </dsp:nvSpPr>
      <dsp:spPr>
        <a:xfrm>
          <a:off x="2756067" y="3699216"/>
          <a:ext cx="399440" cy="9435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3575"/>
              </a:lnTo>
              <a:lnTo>
                <a:pt x="399440" y="943575"/>
              </a:lnTo>
            </a:path>
          </a:pathLst>
        </a:custGeom>
        <a:noFill/>
        <a:ln w="127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63855E-9B50-4D73-AB2A-4653DA026A32}">
      <dsp:nvSpPr>
        <dsp:cNvPr id="0" name=""/>
        <dsp:cNvSpPr/>
      </dsp:nvSpPr>
      <dsp:spPr>
        <a:xfrm>
          <a:off x="3821241" y="2242827"/>
          <a:ext cx="1859387" cy="430762"/>
        </a:xfrm>
        <a:custGeom>
          <a:avLst/>
          <a:gdLst/>
          <a:ahLst/>
          <a:cxnLst/>
          <a:rect l="0" t="0" r="0" b="0"/>
          <a:pathLst>
            <a:path>
              <a:moveTo>
                <a:pt x="1859387" y="0"/>
              </a:moveTo>
              <a:lnTo>
                <a:pt x="1859387" y="215381"/>
              </a:lnTo>
              <a:lnTo>
                <a:pt x="0" y="215381"/>
              </a:lnTo>
              <a:lnTo>
                <a:pt x="0" y="430762"/>
              </a:lnTo>
            </a:path>
          </a:pathLst>
        </a:custGeom>
        <a:noFill/>
        <a:ln w="12700" cap="flat" cmpd="sng" algn="ctr">
          <a:solidFill>
            <a:schemeClr val="accent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F10B77-FA2B-4EDE-A420-703237B990C5}">
      <dsp:nvSpPr>
        <dsp:cNvPr id="0" name=""/>
        <dsp:cNvSpPr/>
      </dsp:nvSpPr>
      <dsp:spPr>
        <a:xfrm>
          <a:off x="212885" y="3699216"/>
          <a:ext cx="307687" cy="9435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3575"/>
              </a:lnTo>
              <a:lnTo>
                <a:pt x="307687" y="943575"/>
              </a:lnTo>
            </a:path>
          </a:pathLst>
        </a:custGeom>
        <a:noFill/>
        <a:ln w="127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AB0BCB-076E-4C81-9562-9A996F2B63AA}">
      <dsp:nvSpPr>
        <dsp:cNvPr id="0" name=""/>
        <dsp:cNvSpPr/>
      </dsp:nvSpPr>
      <dsp:spPr>
        <a:xfrm>
          <a:off x="1033385" y="2242827"/>
          <a:ext cx="4647242" cy="430762"/>
        </a:xfrm>
        <a:custGeom>
          <a:avLst/>
          <a:gdLst/>
          <a:ahLst/>
          <a:cxnLst/>
          <a:rect l="0" t="0" r="0" b="0"/>
          <a:pathLst>
            <a:path>
              <a:moveTo>
                <a:pt x="4647242" y="0"/>
              </a:moveTo>
              <a:lnTo>
                <a:pt x="4647242" y="215381"/>
              </a:lnTo>
              <a:lnTo>
                <a:pt x="0" y="215381"/>
              </a:lnTo>
              <a:lnTo>
                <a:pt x="0" y="430762"/>
              </a:lnTo>
            </a:path>
          </a:pathLst>
        </a:custGeom>
        <a:noFill/>
        <a:ln w="12700" cap="flat" cmpd="sng" algn="ctr">
          <a:solidFill>
            <a:schemeClr val="accent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EAD3AA-136A-44E2-9A6B-BE990063BEDD}">
      <dsp:nvSpPr>
        <dsp:cNvPr id="0" name=""/>
        <dsp:cNvSpPr/>
      </dsp:nvSpPr>
      <dsp:spPr>
        <a:xfrm>
          <a:off x="1717990" y="1217202"/>
          <a:ext cx="7925275" cy="1025625"/>
        </a:xfrm>
        <a:prstGeom prst="rect">
          <a:avLst/>
        </a:prstGeom>
        <a:solidFill>
          <a:schemeClr val="accent1"/>
        </a:solidFill>
        <a:ln w="127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Non-Small Cell Lung </a:t>
          </a:r>
          <a:r>
            <a:rPr lang="en-US" sz="3200" b="0" kern="1200" cap="none" spc="0" dirty="0">
              <a:ln w="0"/>
              <a:solidFill>
                <a:schemeClr val="tx1"/>
              </a:solidFill>
              <a:effectLst/>
            </a:rPr>
            <a:t>Cancer</a:t>
          </a:r>
        </a:p>
      </dsp:txBody>
      <dsp:txXfrm>
        <a:off x="1717990" y="1217202"/>
        <a:ext cx="7925275" cy="1025625"/>
      </dsp:txXfrm>
    </dsp:sp>
    <dsp:sp modelId="{425ACD6D-B229-4A9F-92F0-62D20E173CE8}">
      <dsp:nvSpPr>
        <dsp:cNvPr id="0" name=""/>
        <dsp:cNvSpPr/>
      </dsp:nvSpPr>
      <dsp:spPr>
        <a:xfrm>
          <a:off x="7759" y="2673590"/>
          <a:ext cx="2051251" cy="1025625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solidFill>
                <a:schemeClr val="tx1"/>
              </a:solidFill>
            </a:rPr>
            <a:t>Local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>
              <a:solidFill>
                <a:schemeClr val="tx1"/>
              </a:solidFill>
            </a:rPr>
            <a:t>(Stage I &amp; II with no LN involvement) </a:t>
          </a:r>
        </a:p>
      </dsp:txBody>
      <dsp:txXfrm>
        <a:off x="7759" y="2673590"/>
        <a:ext cx="2051251" cy="1025625"/>
      </dsp:txXfrm>
    </dsp:sp>
    <dsp:sp modelId="{357B6761-B448-4CF6-89C4-B48851063492}">
      <dsp:nvSpPr>
        <dsp:cNvPr id="0" name=""/>
        <dsp:cNvSpPr/>
      </dsp:nvSpPr>
      <dsp:spPr>
        <a:xfrm>
          <a:off x="520572" y="4129979"/>
          <a:ext cx="2051251" cy="1025625"/>
        </a:xfrm>
        <a:prstGeom prst="rect">
          <a:avLst/>
        </a:prstGeom>
        <a:solidFill>
          <a:schemeClr val="accent5">
            <a:lumMod val="75000"/>
          </a:schemeClr>
        </a:solid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>
              <a:solidFill>
                <a:schemeClr val="tx1"/>
              </a:solidFill>
            </a:rPr>
            <a:t>Surgery (operable) or Radiation (non-operable)</a:t>
          </a:r>
        </a:p>
      </dsp:txBody>
      <dsp:txXfrm>
        <a:off x="520572" y="4129979"/>
        <a:ext cx="2051251" cy="1025625"/>
      </dsp:txXfrm>
    </dsp:sp>
    <dsp:sp modelId="{30B54DD3-861B-48FC-9B0E-DBB73EFFEF0A}">
      <dsp:nvSpPr>
        <dsp:cNvPr id="0" name=""/>
        <dsp:cNvSpPr/>
      </dsp:nvSpPr>
      <dsp:spPr>
        <a:xfrm>
          <a:off x="2489773" y="2673590"/>
          <a:ext cx="2662934" cy="1025625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solidFill>
                <a:schemeClr val="tx1"/>
              </a:solidFill>
            </a:rPr>
            <a:t>Regional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>
              <a:solidFill>
                <a:schemeClr val="tx1"/>
              </a:solidFill>
            </a:rPr>
            <a:t>(Stage II/III with hilar LN involvement)</a:t>
          </a:r>
        </a:p>
      </dsp:txBody>
      <dsp:txXfrm>
        <a:off x="2489773" y="2673590"/>
        <a:ext cx="2662934" cy="1025625"/>
      </dsp:txXfrm>
    </dsp:sp>
    <dsp:sp modelId="{1D9826CE-52EC-47E4-828A-A8A7FC0AAD7C}">
      <dsp:nvSpPr>
        <dsp:cNvPr id="0" name=""/>
        <dsp:cNvSpPr/>
      </dsp:nvSpPr>
      <dsp:spPr>
        <a:xfrm>
          <a:off x="3155507" y="4129979"/>
          <a:ext cx="2051251" cy="1025625"/>
        </a:xfrm>
        <a:prstGeom prst="rect">
          <a:avLst/>
        </a:prstGeom>
        <a:solidFill>
          <a:schemeClr val="accent5">
            <a:lumMod val="75000"/>
          </a:schemeClr>
        </a:solid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>
              <a:solidFill>
                <a:schemeClr val="tx1"/>
              </a:solidFill>
            </a:rPr>
            <a:t>Surgery followed by adjuvant systemic therapy</a:t>
          </a:r>
        </a:p>
      </dsp:txBody>
      <dsp:txXfrm>
        <a:off x="3155507" y="4129979"/>
        <a:ext cx="2051251" cy="1025625"/>
      </dsp:txXfrm>
    </dsp:sp>
    <dsp:sp modelId="{F9356B0B-315B-4C1E-BE26-467408946D42}">
      <dsp:nvSpPr>
        <dsp:cNvPr id="0" name=""/>
        <dsp:cNvSpPr/>
      </dsp:nvSpPr>
      <dsp:spPr>
        <a:xfrm>
          <a:off x="5583470" y="2673590"/>
          <a:ext cx="3317960" cy="1025625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solidFill>
                <a:schemeClr val="tx1"/>
              </a:solidFill>
            </a:rPr>
            <a:t>Regional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>
              <a:solidFill>
                <a:schemeClr val="tx1"/>
              </a:solidFill>
            </a:rPr>
            <a:t>(Stage III with mediastinal or supraclavicular LN involvement) </a:t>
          </a:r>
        </a:p>
      </dsp:txBody>
      <dsp:txXfrm>
        <a:off x="5583470" y="2673590"/>
        <a:ext cx="3317960" cy="1025625"/>
      </dsp:txXfrm>
    </dsp:sp>
    <dsp:sp modelId="{8D5B2780-6D88-427F-8095-704AEBA3ADB7}">
      <dsp:nvSpPr>
        <dsp:cNvPr id="0" name=""/>
        <dsp:cNvSpPr/>
      </dsp:nvSpPr>
      <dsp:spPr>
        <a:xfrm>
          <a:off x="6412961" y="4129979"/>
          <a:ext cx="2051251" cy="1025625"/>
        </a:xfrm>
        <a:prstGeom prst="rect">
          <a:avLst/>
        </a:prstGeom>
        <a:solidFill>
          <a:schemeClr val="accent5">
            <a:lumMod val="75000"/>
          </a:schemeClr>
        </a:solid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>
              <a:solidFill>
                <a:schemeClr val="tx1"/>
              </a:solidFill>
            </a:rPr>
            <a:t>Concurrent chemoradiation followed by immunotherapy</a:t>
          </a:r>
        </a:p>
      </dsp:txBody>
      <dsp:txXfrm>
        <a:off x="6412961" y="4129979"/>
        <a:ext cx="2051251" cy="1025625"/>
      </dsp:txXfrm>
    </dsp:sp>
    <dsp:sp modelId="{542B043D-854C-4BC4-B185-C693472985E1}">
      <dsp:nvSpPr>
        <dsp:cNvPr id="0" name=""/>
        <dsp:cNvSpPr/>
      </dsp:nvSpPr>
      <dsp:spPr>
        <a:xfrm>
          <a:off x="9332194" y="2673590"/>
          <a:ext cx="2021302" cy="1025625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solidFill>
                <a:schemeClr val="tx1"/>
              </a:solidFill>
            </a:rPr>
            <a:t>Distant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>
              <a:solidFill>
                <a:schemeClr val="tx1"/>
              </a:solidFill>
            </a:rPr>
            <a:t>(Stage IV)</a:t>
          </a:r>
        </a:p>
      </dsp:txBody>
      <dsp:txXfrm>
        <a:off x="9332194" y="2673590"/>
        <a:ext cx="2021302" cy="1025625"/>
      </dsp:txXfrm>
    </dsp:sp>
    <dsp:sp modelId="{4E8814E2-96D6-4CA9-B93D-3690A761344E}">
      <dsp:nvSpPr>
        <dsp:cNvPr id="0" name=""/>
        <dsp:cNvSpPr/>
      </dsp:nvSpPr>
      <dsp:spPr>
        <a:xfrm>
          <a:off x="9792084" y="4031395"/>
          <a:ext cx="2051251" cy="1025625"/>
        </a:xfrm>
        <a:prstGeom prst="rect">
          <a:avLst/>
        </a:prstGeom>
        <a:solidFill>
          <a:schemeClr val="accent5">
            <a:lumMod val="75000"/>
          </a:schemeClr>
        </a:solid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>
              <a:solidFill>
                <a:schemeClr val="tx1"/>
              </a:solidFill>
            </a:rPr>
            <a:t>Systemic Therapy</a:t>
          </a:r>
        </a:p>
      </dsp:txBody>
      <dsp:txXfrm>
        <a:off x="9792084" y="4031395"/>
        <a:ext cx="2051251" cy="10256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5000"/>
              </a:lnSpc>
              <a:defRPr sz="7200" b="1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1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544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415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9751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3589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337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435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685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724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132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196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smtClean="0"/>
              <a:t>9/30/2020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48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n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324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5" Type="http://schemas.microsoft.com/office/2007/relationships/hdphoto" Target="../media/hdphoto3.wdp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lcfamerica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2B8663-BD91-4F4B-93BA-1AB7536F7D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The Benefits of Lung Cancer Screening: The Oncology Perspective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7D95F6-03C3-4B8D-AA85-83E88F7C22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9641" y="4468031"/>
            <a:ext cx="8596448" cy="1069848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en-US" sz="9600" dirty="0"/>
              <a:t>The Colorado Lung Cancer Screening Learning Collaborative</a:t>
            </a:r>
          </a:p>
          <a:p>
            <a:pPr algn="ctr">
              <a:spcBef>
                <a:spcPts val="600"/>
              </a:spcBef>
            </a:pPr>
            <a:r>
              <a:rPr lang="en-US" sz="7200" dirty="0"/>
              <a:t>October 2, 2020</a:t>
            </a:r>
          </a:p>
          <a:p>
            <a:pPr algn="ctr">
              <a:spcBef>
                <a:spcPts val="600"/>
              </a:spcBef>
            </a:pPr>
            <a:endParaRPr lang="en-US" sz="7200" dirty="0"/>
          </a:p>
          <a:p>
            <a:pPr algn="ctr">
              <a:spcBef>
                <a:spcPts val="600"/>
              </a:spcBef>
            </a:pPr>
            <a:endParaRPr lang="en-US" sz="3600" dirty="0"/>
          </a:p>
          <a:p>
            <a:pPr>
              <a:spcBef>
                <a:spcPts val="600"/>
              </a:spcBef>
            </a:pPr>
            <a:r>
              <a:rPr lang="en-US" sz="7200" dirty="0"/>
              <a:t>Jennifer A. Lewis, MD MS MPH</a:t>
            </a:r>
          </a:p>
          <a:p>
            <a:pPr>
              <a:spcBef>
                <a:spcPts val="600"/>
              </a:spcBef>
            </a:pPr>
            <a:r>
              <a:rPr lang="en-US" sz="7200" dirty="0"/>
              <a:t>Instructor in Medicine, Hematology/Oncology, Vanderbilt University Medical Center</a:t>
            </a:r>
          </a:p>
          <a:p>
            <a:pPr>
              <a:spcBef>
                <a:spcPts val="600"/>
              </a:spcBef>
            </a:pPr>
            <a:r>
              <a:rPr lang="en-US" sz="7200" dirty="0"/>
              <a:t>Staff Physician, VA Tennessee Valley Healthcare System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403ED7-BF43-4392-8262-30FCB40215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5129" y="3946895"/>
            <a:ext cx="1614351" cy="1487819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E590259E-30A9-4E1A-B9BF-805E2673ED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8034" y="5140305"/>
            <a:ext cx="1203044" cy="1563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20169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94C4E-36A8-4F64-ADB0-F0D716A60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097" y="0"/>
            <a:ext cx="11853643" cy="1609344"/>
          </a:xfrm>
        </p:spPr>
        <p:txBody>
          <a:bodyPr>
            <a:normAutofit/>
          </a:bodyPr>
          <a:lstStyle/>
          <a:p>
            <a:r>
              <a:rPr lang="en-US" sz="4400" dirty="0"/>
              <a:t>Radiation for Early Stage Lung Cancer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D18562-FAF6-49FF-8BA1-572B32A76F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763" y="1511559"/>
            <a:ext cx="5803641" cy="46606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Stereotactic Body Radiation Therapy (SBRT) is recommended for inoperable patients</a:t>
            </a:r>
          </a:p>
          <a:p>
            <a:r>
              <a:rPr lang="en-US" dirty="0"/>
              <a:t>High doses of radiation to achieve biologically effective dose (BED) &gt; 100 </a:t>
            </a:r>
            <a:r>
              <a:rPr lang="en-US" dirty="0" err="1"/>
              <a:t>Gy</a:t>
            </a:r>
            <a:r>
              <a:rPr lang="en-US" dirty="0"/>
              <a:t> in 3-5 fractions</a:t>
            </a:r>
          </a:p>
          <a:p>
            <a:r>
              <a:rPr lang="en-US" dirty="0"/>
              <a:t>Tumor control rates exceed 90%</a:t>
            </a:r>
          </a:p>
          <a:p>
            <a:r>
              <a:rPr lang="en-US" dirty="0"/>
              <a:t>90-day post-treatment mortality rate 0%</a:t>
            </a:r>
          </a:p>
          <a:p>
            <a:r>
              <a:rPr lang="en-US" dirty="0"/>
              <a:t>16% grade 3 treatment-related side effects at 3 years (dyspnea, hemoptysis) and no new toxicities emerged between 3-5years post treatment</a:t>
            </a:r>
          </a:p>
          <a:p>
            <a:r>
              <a:rPr lang="en-US" dirty="0"/>
              <a:t>40% 5-year Survival (many died from non-cancer related causes)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074" name="Picture 2" descr="Stereotactic body radiation therapy versus surgery for patients with stage  I non-small cell lung cancer - Kimura - AME Medical Journal">
            <a:extLst>
              <a:ext uri="{FF2B5EF4-FFF2-40B4-BE49-F238E27FC236}">
                <a16:creationId xmlns:a16="http://schemas.microsoft.com/office/drawing/2014/main" id="{9A72DEE7-8B82-4748-9065-E302002FA2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9737" y="2565689"/>
            <a:ext cx="48768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466667" y="6132286"/>
            <a:ext cx="26851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2020 NCCN Guidelines on NSCLC Treatment</a:t>
            </a:r>
            <a:endParaRPr lang="en-US" sz="1000" dirty="0"/>
          </a:p>
          <a:p>
            <a:r>
              <a:rPr lang="en-US" sz="1000" dirty="0"/>
              <a:t>Timmerman et al. JAMA </a:t>
            </a:r>
            <a:r>
              <a:rPr lang="en-US" sz="1000" dirty="0" smtClean="0"/>
              <a:t>2010</a:t>
            </a:r>
          </a:p>
          <a:p>
            <a:r>
              <a:rPr lang="en-US" sz="1000" dirty="0" smtClean="0"/>
              <a:t>Timmerman et al. JAMA Oncology 2018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5089350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9C3D1F7-F0BD-4CE2-BB05-DC0051585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78" y="0"/>
            <a:ext cx="11853643" cy="1609344"/>
          </a:xfrm>
        </p:spPr>
        <p:txBody>
          <a:bodyPr>
            <a:normAutofit/>
          </a:bodyPr>
          <a:lstStyle/>
          <a:p>
            <a:r>
              <a:rPr lang="en-US" sz="4400" dirty="0"/>
              <a:t>Radiation for Early Stage Lung Cancer</a:t>
            </a:r>
          </a:p>
        </p:txBody>
      </p:sp>
      <p:pic>
        <p:nvPicPr>
          <p:cNvPr id="5" name="New picture">
            <a:extLst>
              <a:ext uri="{FF2B5EF4-FFF2-40B4-BE49-F238E27FC236}">
                <a16:creationId xmlns:a16="http://schemas.microsoft.com/office/drawing/2014/main" id="{516DE0CD-8890-41C6-8E7B-8880A19CFDA9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585" y="1306285"/>
            <a:ext cx="8046876" cy="4796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973587C-67E0-4EC8-8DCD-688066CB11A3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>
            <a:off x="7719526" y="6496284"/>
            <a:ext cx="9144000" cy="3175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254000" tIns="0" rIns="127000" bIns="63500"/>
          <a:lstStyle/>
          <a:p>
            <a:pPr>
              <a:buSzTx/>
              <a:defRPr kumimoji="0" sz="1800" b="0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Arial"/>
                <a:sym typeface="Wingdings" charset="2"/>
              </a:defRPr>
            </a:pPr>
            <a:r>
              <a:rPr lang="en-US" sz="12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Helvetica" charset="0"/>
                <a:ea typeface="Arial"/>
                <a:cs typeface="Helvetica"/>
                <a:sym typeface="Wingdings"/>
              </a:rPr>
              <a:t>JAMA. 2010;303(11):1070-1076. doi:10.1001/jama.2010.261</a:t>
            </a:r>
          </a:p>
        </p:txBody>
      </p:sp>
    </p:spTree>
    <p:extLst>
      <p:ext uri="{BB962C8B-B14F-4D97-AF65-F5344CB8AC3E}">
        <p14:creationId xmlns:p14="http://schemas.microsoft.com/office/powerpoint/2010/main" val="19628317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0B4C2-DA4A-4295-8F34-2D7851960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792" y="94825"/>
            <a:ext cx="11859208" cy="1609344"/>
          </a:xfrm>
        </p:spPr>
        <p:txBody>
          <a:bodyPr>
            <a:normAutofit/>
          </a:bodyPr>
          <a:lstStyle/>
          <a:p>
            <a:r>
              <a:rPr lang="en-US" sz="4000" dirty="0"/>
              <a:t>Surgery vs Radiation in Operable Patients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F96CA2-CFF7-4614-B9DE-78DA29131D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9621" y="1357521"/>
            <a:ext cx="7167033" cy="41429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CE119-53B0-4CDA-9D8A-76D5C34D0089}"/>
              </a:ext>
            </a:extLst>
          </p:cNvPr>
          <p:cNvSpPr txBox="1"/>
          <p:nvPr/>
        </p:nvSpPr>
        <p:spPr>
          <a:xfrm>
            <a:off x="332792" y="1778390"/>
            <a:ext cx="513494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PHASE III Studies Ongoing:</a:t>
            </a:r>
          </a:p>
          <a:p>
            <a:endParaRPr lang="en-US" dirty="0"/>
          </a:p>
          <a:p>
            <a:pPr marL="342900" indent="-342900">
              <a:buAutoNum type="arabicPeriod"/>
            </a:pPr>
            <a:r>
              <a:rPr lang="en-US" dirty="0"/>
              <a:t>Veterans Affairs Lung Cancer Surgery or Stereotactic Radiotherapy (VALOR) Study</a:t>
            </a:r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r>
              <a:rPr lang="en-US" dirty="0" err="1"/>
              <a:t>JoLT</a:t>
            </a:r>
            <a:r>
              <a:rPr lang="en-US" dirty="0"/>
              <a:t>-Ca </a:t>
            </a:r>
            <a:r>
              <a:rPr lang="en-US" dirty="0" err="1"/>
              <a:t>Sublobar</a:t>
            </a:r>
            <a:r>
              <a:rPr lang="en-US" dirty="0"/>
              <a:t> Resection (SR) Versus Stereotactic Ablative Radiotherapy (</a:t>
            </a:r>
            <a:r>
              <a:rPr lang="en-US" dirty="0" err="1"/>
              <a:t>SAbR</a:t>
            </a:r>
            <a:r>
              <a:rPr lang="en-US" dirty="0"/>
              <a:t>) for Lung Cancer (STABLE-MATES)</a:t>
            </a:r>
          </a:p>
        </p:txBody>
      </p:sp>
    </p:spTree>
    <p:extLst>
      <p:ext uri="{BB962C8B-B14F-4D97-AF65-F5344CB8AC3E}">
        <p14:creationId xmlns:p14="http://schemas.microsoft.com/office/powerpoint/2010/main" val="18969624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EA03C-91D9-4F11-8D73-8BE465533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116" y="8971"/>
            <a:ext cx="11299969" cy="1609344"/>
          </a:xfrm>
        </p:spPr>
        <p:txBody>
          <a:bodyPr>
            <a:normAutofit/>
          </a:bodyPr>
          <a:lstStyle/>
          <a:p>
            <a:r>
              <a:rPr lang="en-US" sz="4400" dirty="0"/>
              <a:t>Regional Non-Small Cell Lung Cancer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00E7F1-BF22-4C9B-9D1D-FE0861282646}"/>
              </a:ext>
            </a:extLst>
          </p:cNvPr>
          <p:cNvSpPr/>
          <p:nvPr/>
        </p:nvSpPr>
        <p:spPr>
          <a:xfrm>
            <a:off x="4895460" y="6396695"/>
            <a:ext cx="65345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https://www.cancerresearchuk.org/about-cancer/lung-cancer/stages-types-grades/stage-2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D67D686-9017-45A0-8767-6D11B2610616}"/>
              </a:ext>
            </a:extLst>
          </p:cNvPr>
          <p:cNvGrpSpPr/>
          <p:nvPr/>
        </p:nvGrpSpPr>
        <p:grpSpPr>
          <a:xfrm>
            <a:off x="369116" y="1325023"/>
            <a:ext cx="11137783" cy="4752220"/>
            <a:chOff x="494211" y="2071644"/>
            <a:chExt cx="9817739" cy="3187642"/>
          </a:xfrm>
        </p:grpSpPr>
        <p:pic>
          <p:nvPicPr>
            <p:cNvPr id="4098" name="Picture 2" descr="Diagram showing stage 2A lung cancer ">
              <a:extLst>
                <a:ext uri="{FF2B5EF4-FFF2-40B4-BE49-F238E27FC236}">
                  <a16:creationId xmlns:a16="http://schemas.microsoft.com/office/drawing/2014/main" id="{93739A54-BD62-4BB4-86D9-436EDC4234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211" y="2071644"/>
              <a:ext cx="4476750" cy="3067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CAB97A6-BDBD-4A3E-B19B-9CA4BF9C1FDD}"/>
                </a:ext>
              </a:extLst>
            </p:cNvPr>
            <p:cNvSpPr txBox="1"/>
            <p:nvPr/>
          </p:nvSpPr>
          <p:spPr>
            <a:xfrm>
              <a:off x="681351" y="2239861"/>
              <a:ext cx="14997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Stage IIA</a:t>
              </a:r>
            </a:p>
          </p:txBody>
        </p:sp>
        <p:pic>
          <p:nvPicPr>
            <p:cNvPr id="4104" name="Picture 8" descr="Diagram 1 of 4 showing stage 2B lung cancer ">
              <a:extLst>
                <a:ext uri="{FF2B5EF4-FFF2-40B4-BE49-F238E27FC236}">
                  <a16:creationId xmlns:a16="http://schemas.microsoft.com/office/drawing/2014/main" id="{D3043330-F61B-436C-937B-BF9F03B5513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5200" y="2239861"/>
              <a:ext cx="4476750" cy="3019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0E05ED3-814E-4A90-819E-270A357DA482}"/>
                </a:ext>
              </a:extLst>
            </p:cNvPr>
            <p:cNvSpPr txBox="1"/>
            <p:nvPr/>
          </p:nvSpPr>
          <p:spPr>
            <a:xfrm>
              <a:off x="5835200" y="2308719"/>
              <a:ext cx="14997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Stage IIB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74789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4A19F-8A84-4F73-A091-BB0A5B6BF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Adjuvant Therapies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DBD712-8D1D-4425-BEB4-FBBA187A36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Traditional Cytotoxic Chemotherapy</a:t>
            </a:r>
          </a:p>
          <a:p>
            <a:pPr lvl="1"/>
            <a:r>
              <a:rPr lang="en-US" dirty="0"/>
              <a:t>Addition of platinum-based doublet associated with 5.4% increase in overall survival following surgery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First FDA-approved targeted therapy in 2020! </a:t>
            </a:r>
          </a:p>
          <a:p>
            <a:pPr lvl="1"/>
            <a:r>
              <a:rPr lang="en-US" dirty="0"/>
              <a:t>ADAURA Trial: </a:t>
            </a:r>
            <a:r>
              <a:rPr lang="en-US" dirty="0" err="1"/>
              <a:t>Osimertinib</a:t>
            </a:r>
            <a:r>
              <a:rPr lang="en-US" dirty="0"/>
              <a:t> for EGFR mutant Stage IB, II, IIIA NSCLC after resection and adjuvant chemotherapy reduced recurrence risk by 83% compared to placebo; 90% disease-free at 2 years compared to 40% in placebo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/>
              <a:t>On The Horizon:</a:t>
            </a:r>
          </a:p>
          <a:p>
            <a:r>
              <a:rPr lang="en-US" dirty="0"/>
              <a:t>Several trials comparing immunotherapy + chemotherapy vs chemotherapy in adjuvant setting (ALCHEMIST, NADIM-ADJUVANT)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45716" y="6325810"/>
            <a:ext cx="2842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 smtClean="0"/>
              <a:t>Pignon</a:t>
            </a:r>
            <a:r>
              <a:rPr lang="en-US" sz="1000" dirty="0" smtClean="0"/>
              <a:t> et al. JCO 2008; </a:t>
            </a:r>
            <a:r>
              <a:rPr lang="en-US" sz="1000" dirty="0" err="1" smtClean="0"/>
              <a:t>Herbst</a:t>
            </a:r>
            <a:r>
              <a:rPr lang="en-US" sz="1000" dirty="0" smtClean="0"/>
              <a:t> et al. JCO 2020;38:18_supp, LBA5-LBA5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015733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877CE-9985-457F-AA6A-A519A4147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799" y="0"/>
            <a:ext cx="10058400" cy="1609344"/>
          </a:xfrm>
        </p:spPr>
        <p:txBody>
          <a:bodyPr/>
          <a:lstStyle/>
          <a:p>
            <a:r>
              <a:rPr lang="en-US" dirty="0"/>
              <a:t>Lung Cancer Survival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7BE05B-F0FB-4A9C-B708-02B2958D9F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999" y="1722833"/>
            <a:ext cx="11856001" cy="44820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EBED28D-3818-42D0-B35C-A59B80A0FBFE}"/>
              </a:ext>
            </a:extLst>
          </p:cNvPr>
          <p:cNvSpPr txBox="1"/>
          <p:nvPr/>
        </p:nvSpPr>
        <p:spPr>
          <a:xfrm>
            <a:off x="401216" y="5439748"/>
            <a:ext cx="5337111" cy="369332"/>
          </a:xfrm>
          <a:prstGeom prst="rect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506857" y="6422571"/>
            <a:ext cx="17296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ACS Facts &amp; Figures 2020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31200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132FD491-28F3-42E7-AEBF-A9E3C462C92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D016B6E-F283-4CFB-9099-05C8DA6AB3F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2D0360E-345F-4790-B0A0-03ADC36B5E4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3C06EAFD-0C69-4B3B-BEA7-E7E11DDF9C4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4066C89-42FB-4624-9AFE-3A31B36491B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44" y="0"/>
            <a:ext cx="4648169" cy="6858000"/>
          </a:xfrm>
          <a:prstGeom prst="rect">
            <a:avLst/>
          </a:prstGeom>
          <a:blipFill dpi="0" rotWithShape="1"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rcRect/>
            <a:tile tx="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endParaRPr lang="en-US" sz="2000" kern="0">
              <a:solidFill>
                <a:prstClr val="white"/>
              </a:solidFill>
              <a:latin typeface="Rockwell Extra Bold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058F8B-9BE3-4B51-BF0B-1E1DF4F088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643466"/>
            <a:ext cx="3686312" cy="552873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4100" cap="all">
                <a:solidFill>
                  <a:srgbClr val="FFFFFF"/>
                </a:solidFill>
              </a:rPr>
              <a:t>Why lung cancer screening makes sense?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D3C9A51-E394-4146-A0EC-272A8808FB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053780" y="599768"/>
            <a:ext cx="6074467" cy="557243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 dirty="0">
                <a:solidFill>
                  <a:schemeClr val="tx1"/>
                </a:solidFill>
              </a:rPr>
              <a:t>From an oncology perspective, the availability of safe, effective treatment for screen-detected lung cancers in 2020 is exciting!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A218FBC-B2D6-48CA-9289-C4110162ED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DED9084-49DA-4911-ACB7-5F9E4DEFA03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67864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64146-5C95-4DC4-B653-5EE5029B2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We are creating more lung cancer survivors than ever before!</a:t>
            </a:r>
          </a:p>
        </p:txBody>
      </p:sp>
      <p:pic>
        <p:nvPicPr>
          <p:cNvPr id="7170" name="Picture 2" descr="Lung Cancer Foundation of America logo">
            <a:hlinkClick r:id="rId2"/>
            <a:extLst>
              <a:ext uri="{FF2B5EF4-FFF2-40B4-BE49-F238E27FC236}">
                <a16:creationId xmlns:a16="http://schemas.microsoft.com/office/drawing/2014/main" id="{D541C7D8-26F7-472B-B09D-9D5D42B901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38" y="5456878"/>
            <a:ext cx="192405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315A81B-B8C9-492B-8ADB-F7326C0DBC7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725" t="19184" r="8775" b="20272"/>
          <a:stretch/>
        </p:blipFill>
        <p:spPr>
          <a:xfrm>
            <a:off x="233329" y="2427153"/>
            <a:ext cx="7052181" cy="29111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D77AC6A-2D30-469F-BC38-B5773E7E09C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214" t="11157" r="17500" b="8764"/>
          <a:stretch/>
        </p:blipFill>
        <p:spPr>
          <a:xfrm>
            <a:off x="6257666" y="2104674"/>
            <a:ext cx="5701005" cy="3994681"/>
          </a:xfrm>
          <a:prstGeom prst="rect">
            <a:avLst/>
          </a:prstGeom>
        </p:spPr>
      </p:pic>
      <p:pic>
        <p:nvPicPr>
          <p:cNvPr id="7172" name="Picture 4" descr="GO2 Foundation for Lung Cancer Logo">
            <a:extLst>
              <a:ext uri="{FF2B5EF4-FFF2-40B4-BE49-F238E27FC236}">
                <a16:creationId xmlns:a16="http://schemas.microsoft.com/office/drawing/2014/main" id="{D038E83C-8D61-4F07-B5AA-645EDCA6DD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258" y="5761217"/>
            <a:ext cx="32480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779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22309-5358-4C65-82E6-E4B1ACD45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Disclosures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0F728F-6A89-407A-8745-3DA6FB4EF5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I am a founding board member of the Rescue Lung Rescue Life Society and a co-director of the VA Tennessee Valley Healthcare System Lung Cancer Screening Program(no financial compensation).</a:t>
            </a:r>
          </a:p>
        </p:txBody>
      </p:sp>
    </p:spTree>
    <p:extLst>
      <p:ext uri="{BB962C8B-B14F-4D97-AF65-F5344CB8AC3E}">
        <p14:creationId xmlns:p14="http://schemas.microsoft.com/office/powerpoint/2010/main" val="1833885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58F8B-9BE3-4B51-BF0B-1E1DF4F08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Why does lung cancer screening make sense?</a:t>
            </a:r>
          </a:p>
        </p:txBody>
      </p:sp>
    </p:spTree>
    <p:extLst>
      <p:ext uri="{BB962C8B-B14F-4D97-AF65-F5344CB8AC3E}">
        <p14:creationId xmlns:p14="http://schemas.microsoft.com/office/powerpoint/2010/main" val="2923827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Rectangle 155">
            <a:extLst>
              <a:ext uri="{FF2B5EF4-FFF2-40B4-BE49-F238E27FC236}">
                <a16:creationId xmlns:a16="http://schemas.microsoft.com/office/drawing/2014/main" id="{75E3D2E7-AD93-44A1-8BC6-0E1343A3E44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9CC5271D-3244-41E2-B819-CBCB46B719A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id="{5683B5F4-86FD-4BF8-88F1-837F5B70B33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468FD2E2-2BBC-4CE0-8728-F7F04CF3DA8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DFDB4C9A-B334-4F22-B77C-0ABDFA489FB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20B25D87-B509-4BDD-8E23-850E1C3903D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 useBgFill="1">
        <p:nvSpPr>
          <p:cNvPr id="166" name="Rectangle 165">
            <a:extLst>
              <a:ext uri="{FF2B5EF4-FFF2-40B4-BE49-F238E27FC236}">
                <a16:creationId xmlns:a16="http://schemas.microsoft.com/office/drawing/2014/main" id="{19A1D830-E73C-47A9-A534-323CEEFF5B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8F69FBEC-4C47-4288-962D-3FC20C79F3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C57BE9-F4A0-4E2A-A829-836EE5C2A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7918" y="702365"/>
            <a:ext cx="4721006" cy="376566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b="1" kern="1200" cap="none" baseline="0" dirty="0">
                <a:blipFill dpi="0" rotWithShape="1">
                  <a:blip r:embed="rId4"/>
                  <a:srcRect/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LUNG CANCER TREATMENT</a:t>
            </a:r>
          </a:p>
        </p:txBody>
      </p:sp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id="{52D2A197-ECC9-473B-ABFF-495CBB5B4B6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6264" b="12185"/>
          <a:stretch/>
        </p:blipFill>
        <p:spPr>
          <a:xfrm>
            <a:off x="20" y="10"/>
            <a:ext cx="6901088" cy="6857990"/>
          </a:xfrm>
          <a:prstGeom prst="rect">
            <a:avLst/>
          </a:prstGeom>
        </p:spPr>
      </p:pic>
      <p:grpSp>
        <p:nvGrpSpPr>
          <p:cNvPr id="170" name="Group 169">
            <a:extLst>
              <a:ext uri="{FF2B5EF4-FFF2-40B4-BE49-F238E27FC236}">
                <a16:creationId xmlns:a16="http://schemas.microsoft.com/office/drawing/2014/main" id="{54F6FC82-E588-4DA0-8096-0C3BD54F17B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4" y="6229681"/>
            <a:ext cx="457200" cy="457200"/>
            <a:chOff x="11361456" y="6195813"/>
            <a:chExt cx="548640" cy="548640"/>
          </a:xfrm>
        </p:grpSpPr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E8898E90-044F-45FF-8B4D-CE0F6A630A4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7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923BF161-A852-4DA5-BB4C-2DFC336B777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417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943D298-0548-4C7A-870B-7594104F821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-1"/>
            <a:ext cx="12188952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F7B26C5-D249-4988-B86B-5A3D9E7BD90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2860" y="0"/>
            <a:ext cx="12188952" cy="6858000"/>
          </a:xfrm>
          <a:prstGeom prst="rect">
            <a:avLst/>
          </a:prstGeom>
          <a:blipFill dpi="0" rotWithShape="1">
            <a:blip r:embed="rId2">
              <a:alphaModFix amt="45000"/>
              <a:lum bright="70000" contrast="-70000"/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CAF9EB-46AA-4735-AC33-DE42E457E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119" y="-2"/>
            <a:ext cx="11847762" cy="1609344"/>
          </a:xfrm>
        </p:spPr>
        <p:txBody>
          <a:bodyPr>
            <a:normAutofit/>
          </a:bodyPr>
          <a:lstStyle/>
          <a:p>
            <a:r>
              <a:rPr lang="en-US" sz="3600" dirty="0"/>
              <a:t>Non-Small Cell Lung Cancer Treatment by Stage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6FDAED0-8B04-4181-B3D3-EA0A93C6659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61B6F0D-567B-4CFA-BF50-79FDAC6EBDC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CE5D194-0A7E-49A6-B737-F71C1B3960D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6EC2C12-AD4A-4CEE-AFED-3C030BB3AD0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7240715"/>
              </p:ext>
            </p:extLst>
          </p:nvPr>
        </p:nvGraphicFramePr>
        <p:xfrm>
          <a:off x="147735" y="485193"/>
          <a:ext cx="11896531" cy="63728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56069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EA03C-91D9-4F11-8D73-8BE465533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73231"/>
            <a:ext cx="10058400" cy="1609344"/>
          </a:xfrm>
        </p:spPr>
        <p:txBody>
          <a:bodyPr/>
          <a:lstStyle/>
          <a:p>
            <a:r>
              <a:rPr lang="en-US" dirty="0"/>
              <a:t>Early Stage Lung Cancer</a:t>
            </a:r>
          </a:p>
        </p:txBody>
      </p:sp>
      <p:pic>
        <p:nvPicPr>
          <p:cNvPr id="1026" name="Picture 2" descr="Invasive Adenocarcinoma of Lung">
            <a:extLst>
              <a:ext uri="{FF2B5EF4-FFF2-40B4-BE49-F238E27FC236}">
                <a16:creationId xmlns:a16="http://schemas.microsoft.com/office/drawing/2014/main" id="{20AF39B2-F7A6-42A1-BBA7-9661FBAC06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2729" y="2070468"/>
            <a:ext cx="2936080" cy="160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iagram showing stage 1A and 1B lung cancer">
            <a:extLst>
              <a:ext uri="{FF2B5EF4-FFF2-40B4-BE49-F238E27FC236}">
                <a16:creationId xmlns:a16="http://schemas.microsoft.com/office/drawing/2014/main" id="{01D12674-4AB5-42F3-93F2-F42EC6DE62C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250" y="1439510"/>
            <a:ext cx="5211151" cy="4550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600E7F1-BF22-4C9B-9D1D-FE0861282646}"/>
              </a:ext>
            </a:extLst>
          </p:cNvPr>
          <p:cNvSpPr/>
          <p:nvPr/>
        </p:nvSpPr>
        <p:spPr>
          <a:xfrm>
            <a:off x="4895460" y="6396695"/>
            <a:ext cx="65345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https://www.cancerresearchuk.org/about-cancer/lung-cancer/stages-types-grades/stage-1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ABE6AE92-B28E-48AA-B053-D527BABB44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561" y="4165382"/>
            <a:ext cx="2975787" cy="1590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FBB5825-D428-4411-8359-DEDFBFC13821}"/>
              </a:ext>
            </a:extLst>
          </p:cNvPr>
          <p:cNvSpPr txBox="1"/>
          <p:nvPr/>
        </p:nvSpPr>
        <p:spPr>
          <a:xfrm>
            <a:off x="8654913" y="1682575"/>
            <a:ext cx="1897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Adenocarcinoma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FB7661-FD6D-40F0-A558-88B4F2E586FC}"/>
              </a:ext>
            </a:extLst>
          </p:cNvPr>
          <p:cNvSpPr txBox="1"/>
          <p:nvPr/>
        </p:nvSpPr>
        <p:spPr>
          <a:xfrm>
            <a:off x="8197747" y="3777489"/>
            <a:ext cx="2811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Squamous Cell Carcinoma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4A75CA-C2F2-499E-BE75-34B631A8E619}"/>
              </a:ext>
            </a:extLst>
          </p:cNvPr>
          <p:cNvSpPr txBox="1"/>
          <p:nvPr/>
        </p:nvSpPr>
        <p:spPr>
          <a:xfrm>
            <a:off x="5710551" y="2829798"/>
            <a:ext cx="22398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Non-Small Cell Lung Cancer</a:t>
            </a:r>
          </a:p>
        </p:txBody>
      </p:sp>
    </p:spTree>
    <p:extLst>
      <p:ext uri="{BB962C8B-B14F-4D97-AF65-F5344CB8AC3E}">
        <p14:creationId xmlns:p14="http://schemas.microsoft.com/office/powerpoint/2010/main" val="236129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36FB6-0A5F-495E-B71D-CE58D3BAC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006" y="199407"/>
            <a:ext cx="10675242" cy="1609344"/>
          </a:xfrm>
        </p:spPr>
        <p:txBody>
          <a:bodyPr>
            <a:normAutofit/>
          </a:bodyPr>
          <a:lstStyle/>
          <a:p>
            <a:r>
              <a:rPr lang="en-US" sz="4400" dirty="0"/>
              <a:t>Surgery for Early Stage Lung Cancer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E4CA3-3DB9-41B5-A2FB-B88E373460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123" y="1602298"/>
            <a:ext cx="6548383" cy="4695866"/>
          </a:xfrm>
        </p:spPr>
        <p:txBody>
          <a:bodyPr/>
          <a:lstStyle/>
          <a:p>
            <a:r>
              <a:rPr lang="en-US" dirty="0"/>
              <a:t>Recommended for operable patients</a:t>
            </a:r>
          </a:p>
          <a:p>
            <a:pPr lvl="1"/>
            <a:r>
              <a:rPr lang="en-US" dirty="0"/>
              <a:t>Lobectomy*, pneumonectomy, sub-lobar resections with mediastinal lymph node dissection</a:t>
            </a:r>
          </a:p>
          <a:p>
            <a:pPr marL="274320" lvl="1" indent="0">
              <a:buNone/>
            </a:pPr>
            <a:endParaRPr lang="en-US" dirty="0"/>
          </a:p>
          <a:p>
            <a:pPr lvl="2"/>
            <a:r>
              <a:rPr lang="en-US" sz="2000" dirty="0"/>
              <a:t>Stage I 5-Year Survival is 60-80%</a:t>
            </a:r>
          </a:p>
          <a:p>
            <a:pPr marL="274320" lvl="1" indent="0">
              <a:buNone/>
            </a:pPr>
            <a:endParaRPr lang="en-US" sz="2000" dirty="0"/>
          </a:p>
          <a:p>
            <a:pPr lvl="2"/>
            <a:r>
              <a:rPr lang="en-US" sz="2000" dirty="0"/>
              <a:t>Stage II 5-Year Survival is 30-50%</a:t>
            </a:r>
          </a:p>
          <a:p>
            <a:endParaRPr lang="en-US" dirty="0"/>
          </a:p>
          <a:p>
            <a:r>
              <a:rPr lang="en-US" dirty="0"/>
              <a:t>Stage I/II 2-year survival without surgery is 20%</a:t>
            </a:r>
          </a:p>
          <a:p>
            <a:r>
              <a:rPr lang="en-US" dirty="0"/>
              <a:t>Complications may be as high as 37% (atrial fibrillation, prolonged air leak, atelectasis, and pneumonia)</a:t>
            </a:r>
          </a:p>
          <a:p>
            <a:r>
              <a:rPr lang="en-US" dirty="0"/>
              <a:t>Post-lobectomy Mortality Rate 1.4%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B8F919-90F0-46CA-9960-A8541D80BD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194" r="64225"/>
          <a:stretch/>
        </p:blipFill>
        <p:spPr>
          <a:xfrm>
            <a:off x="7206522" y="2547357"/>
            <a:ext cx="4328757" cy="33495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58667" y="6280641"/>
            <a:ext cx="3247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2020 NCCN Guidelines on NSCLC Treatment</a:t>
            </a:r>
          </a:p>
          <a:p>
            <a:r>
              <a:rPr lang="en-US" sz="1200" dirty="0" err="1" smtClean="0"/>
              <a:t>Ziarnik</a:t>
            </a:r>
            <a:r>
              <a:rPr lang="en-US" sz="1200" dirty="0" smtClean="0"/>
              <a:t> et al. </a:t>
            </a:r>
            <a:r>
              <a:rPr lang="en-US" sz="1200" dirty="0" err="1" smtClean="0"/>
              <a:t>Thorac</a:t>
            </a:r>
            <a:r>
              <a:rPr lang="en-US" sz="1200" dirty="0" smtClean="0"/>
              <a:t> </a:t>
            </a:r>
            <a:r>
              <a:rPr lang="en-US" sz="1200" dirty="0" err="1" smtClean="0"/>
              <a:t>Surg</a:t>
            </a:r>
            <a:r>
              <a:rPr lang="en-US" sz="1200" dirty="0" smtClean="0"/>
              <a:t> </a:t>
            </a:r>
            <a:r>
              <a:rPr lang="en-US" sz="1200" dirty="0" err="1" smtClean="0"/>
              <a:t>Clin</a:t>
            </a:r>
            <a:r>
              <a:rPr lang="en-US" sz="1200" dirty="0" smtClean="0"/>
              <a:t> 2015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095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928B682-2A07-4D36-9581-BF9847B02C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400"/>
          <a:stretch/>
        </p:blipFill>
        <p:spPr>
          <a:xfrm>
            <a:off x="397726" y="848119"/>
            <a:ext cx="7071919" cy="19871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0475821-F57E-4A5C-9A61-FA790CCC06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3593" y="126250"/>
            <a:ext cx="4126737" cy="66054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84B2C5-C671-43A5-895C-0BEF3D7EE3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8099" y="2835257"/>
            <a:ext cx="5531172" cy="37390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DD68946-ECA2-4EF3-AEEE-ED33250C740C}"/>
              </a:ext>
            </a:extLst>
          </p:cNvPr>
          <p:cNvSpPr txBox="1"/>
          <p:nvPr/>
        </p:nvSpPr>
        <p:spPr>
          <a:xfrm>
            <a:off x="2157087" y="166341"/>
            <a:ext cx="30805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/>
              <a:t>JAMA 1933</a:t>
            </a:r>
          </a:p>
        </p:txBody>
      </p:sp>
    </p:spTree>
    <p:extLst>
      <p:ext uri="{BB962C8B-B14F-4D97-AF65-F5344CB8AC3E}">
        <p14:creationId xmlns:p14="http://schemas.microsoft.com/office/powerpoint/2010/main" val="40517792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56A642-CF98-4DD5-8D18-A5AC293972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228" y="2093976"/>
            <a:ext cx="10058400" cy="405079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Minimally Invasive Surgical Techniques</a:t>
            </a:r>
          </a:p>
          <a:p>
            <a:r>
              <a:rPr lang="en-US" dirty="0"/>
              <a:t>Video-Assisted Thoracic Surgery (VATS)</a:t>
            </a:r>
          </a:p>
          <a:p>
            <a:pPr lvl="1"/>
            <a:r>
              <a:rPr lang="en-US" dirty="0"/>
              <a:t>Less morbidity</a:t>
            </a:r>
          </a:p>
          <a:p>
            <a:pPr lvl="1"/>
            <a:r>
              <a:rPr lang="en-US" dirty="0"/>
              <a:t>Shorter hospitalizations</a:t>
            </a:r>
          </a:p>
          <a:p>
            <a:pPr lvl="1"/>
            <a:r>
              <a:rPr lang="en-US" dirty="0"/>
              <a:t>Fewer complications</a:t>
            </a:r>
          </a:p>
          <a:p>
            <a:pPr lvl="1"/>
            <a:r>
              <a:rPr lang="en-US" dirty="0"/>
              <a:t>Rapid return to function</a:t>
            </a:r>
          </a:p>
          <a:p>
            <a:pPr lvl="1"/>
            <a:endParaRPr lang="en-US" dirty="0"/>
          </a:p>
          <a:p>
            <a:r>
              <a:rPr lang="en-US" dirty="0"/>
              <a:t>Robotic-Assisted </a:t>
            </a:r>
          </a:p>
          <a:p>
            <a:pPr lvl="1"/>
            <a:r>
              <a:rPr lang="en-US" dirty="0"/>
              <a:t>3-dimensional </a:t>
            </a:r>
            <a:r>
              <a:rPr lang="en-US" dirty="0" err="1"/>
              <a:t>visulalization</a:t>
            </a:r>
            <a:endParaRPr lang="en-US" dirty="0"/>
          </a:p>
          <a:p>
            <a:pPr lvl="1"/>
            <a:r>
              <a:rPr lang="en-US" dirty="0"/>
              <a:t>Ease instrumentation use</a:t>
            </a:r>
          </a:p>
          <a:p>
            <a:pPr lvl="1"/>
            <a:r>
              <a:rPr lang="en-US" dirty="0"/>
              <a:t>Similar benefits to VATS</a:t>
            </a:r>
          </a:p>
          <a:p>
            <a:pPr lvl="1"/>
            <a:r>
              <a:rPr lang="en-US" dirty="0"/>
              <a:t>More expensive </a:t>
            </a:r>
          </a:p>
          <a:p>
            <a:pPr lvl="1"/>
            <a:r>
              <a:rPr lang="en-US" dirty="0"/>
              <a:t>Possibly longer operating times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2050" name="Picture 2" descr="Minimally Invasive and Video-Assisted Thoracic Surgery (VATS) | Columbia  University Department of Surgery">
            <a:extLst>
              <a:ext uri="{FF2B5EF4-FFF2-40B4-BE49-F238E27FC236}">
                <a16:creationId xmlns:a16="http://schemas.microsoft.com/office/drawing/2014/main" id="{354B22E5-4908-42E7-84FE-1BF6EA4540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5828" y="1536631"/>
            <a:ext cx="2916948" cy="2802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epartment of Surgery - Robotic Thoracic Surgery">
            <a:extLst>
              <a:ext uri="{FF2B5EF4-FFF2-40B4-BE49-F238E27FC236}">
                <a16:creationId xmlns:a16="http://schemas.microsoft.com/office/drawing/2014/main" id="{F8164289-B7F4-4A61-843B-68D6A53AA7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844" y="3877089"/>
            <a:ext cx="3989073" cy="218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EB7BFD5-77CD-4212-88E4-90DA23BF7840}"/>
              </a:ext>
            </a:extLst>
          </p:cNvPr>
          <p:cNvSpPr txBox="1">
            <a:spLocks/>
          </p:cNvSpPr>
          <p:nvPr/>
        </p:nvSpPr>
        <p:spPr>
          <a:xfrm>
            <a:off x="453006" y="199407"/>
            <a:ext cx="10675242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 cap="none" baseline="0">
                <a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/>
              <a:t>Surgery for Early Stage Lung Cancer</a:t>
            </a:r>
            <a:endParaRPr lang="en-US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8914190" y="6203890"/>
            <a:ext cx="3108477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2020 NCCN Guidelines on NSCLC Treatment</a:t>
            </a:r>
          </a:p>
          <a:p>
            <a:r>
              <a:rPr lang="en-US" sz="1000" dirty="0" err="1" smtClean="0"/>
              <a:t>Gillaspie</a:t>
            </a:r>
            <a:r>
              <a:rPr lang="en-US" sz="1000" dirty="0" smtClean="0"/>
              <a:t> et al. Conn’s Current Therapy 2021</a:t>
            </a:r>
          </a:p>
          <a:p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6639062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Wood Type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C6AE0645-98FF-411B-B0E9-59ABD78A0CC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634</Words>
  <Application>Microsoft Office PowerPoint</Application>
  <PresentationFormat>Widescreen</PresentationFormat>
  <Paragraphs>99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Georgia</vt:lpstr>
      <vt:lpstr>Helvetica</vt:lpstr>
      <vt:lpstr>Rockwell Extra Bold</vt:lpstr>
      <vt:lpstr>Trebuchet MS</vt:lpstr>
      <vt:lpstr>Wingdings</vt:lpstr>
      <vt:lpstr>Wood Type</vt:lpstr>
      <vt:lpstr>The Benefits of Lung Cancer Screening: The Oncology Perspective</vt:lpstr>
      <vt:lpstr>Disclosures</vt:lpstr>
      <vt:lpstr>Why does lung cancer screening make sense?</vt:lpstr>
      <vt:lpstr>LUNG CANCER TREATMENT</vt:lpstr>
      <vt:lpstr>Non-Small Cell Lung Cancer Treatment by Stage</vt:lpstr>
      <vt:lpstr>Early Stage Lung Cancer</vt:lpstr>
      <vt:lpstr>Surgery for Early Stage Lung Cancer</vt:lpstr>
      <vt:lpstr>PowerPoint Presentation</vt:lpstr>
      <vt:lpstr>PowerPoint Presentation</vt:lpstr>
      <vt:lpstr>Radiation for Early Stage Lung Cancer</vt:lpstr>
      <vt:lpstr>Radiation for Early Stage Lung Cancer</vt:lpstr>
      <vt:lpstr>Surgery vs Radiation in Operable Patients</vt:lpstr>
      <vt:lpstr>Regional Non-Small Cell Lung Cancer</vt:lpstr>
      <vt:lpstr>Adjuvant Therapies</vt:lpstr>
      <vt:lpstr>Lung Cancer Survival</vt:lpstr>
      <vt:lpstr>Why lung cancer screening makes sense?</vt:lpstr>
      <vt:lpstr>We are creating more lung cancer survivors than ever before!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Benefits of Lung Cancer Screening: The Oncology Perspective</dc:title>
  <dc:creator>Lewis, Jennifer A.</dc:creator>
  <cp:lastModifiedBy>Dyer, Debra</cp:lastModifiedBy>
  <cp:revision>8</cp:revision>
  <dcterms:created xsi:type="dcterms:W3CDTF">2020-09-27T19:36:48Z</dcterms:created>
  <dcterms:modified xsi:type="dcterms:W3CDTF">2020-09-30T22:56:00Z</dcterms:modified>
</cp:coreProperties>
</file>