
<file path=[Content_Types].xml><?xml version="1.0" encoding="utf-8"?>
<Types xmlns="http://schemas.openxmlformats.org/package/2006/content-types">
  <Default Extension="bmp" ContentType="image/bmp"/>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sldIdLst>
    <p:sldId id="256" r:id="rId5"/>
    <p:sldId id="257" r:id="rId6"/>
    <p:sldId id="258" r:id="rId7"/>
    <p:sldId id="259" r:id="rId8"/>
    <p:sldId id="260" r:id="rId9"/>
    <p:sldId id="264" r:id="rId10"/>
    <p:sldId id="268" r:id="rId11"/>
    <p:sldId id="261" r:id="rId12"/>
    <p:sldId id="267" r:id="rId13"/>
    <p:sldId id="266" r:id="rId14"/>
    <p:sldId id="262" r:id="rId15"/>
    <p:sldId id="263" r:id="rId16"/>
    <p:sldId id="26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0512A0-AB03-45FF-B9EE-1BB476D30DD7}" v="6" dt="2020-09-29T20:31:26.5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81" d="100"/>
          <a:sy n="81" d="100"/>
        </p:scale>
        <p:origin x="108" y="1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yla M Krofta" userId="8be22a85-cdbb-438b-b579-8e9ce8d809c3" providerId="ADAL" clId="{8E0512A0-AB03-45FF-B9EE-1BB476D30DD7}"/>
    <pc:docChg chg="modSld">
      <pc:chgData name="Kyla M Krofta" userId="8be22a85-cdbb-438b-b579-8e9ce8d809c3" providerId="ADAL" clId="{8E0512A0-AB03-45FF-B9EE-1BB476D30DD7}" dt="2020-09-29T20:31:26.554" v="5" actId="20577"/>
      <pc:docMkLst>
        <pc:docMk/>
      </pc:docMkLst>
      <pc:sldChg chg="modSp">
        <pc:chgData name="Kyla M Krofta" userId="8be22a85-cdbb-438b-b579-8e9ce8d809c3" providerId="ADAL" clId="{8E0512A0-AB03-45FF-B9EE-1BB476D30DD7}" dt="2020-09-29T20:31:26.554" v="5" actId="20577"/>
        <pc:sldMkLst>
          <pc:docMk/>
          <pc:sldMk cId="1819850505" sldId="268"/>
        </pc:sldMkLst>
        <pc:graphicFrameChg chg="mod">
          <ac:chgData name="Kyla M Krofta" userId="8be22a85-cdbb-438b-b579-8e9ce8d809c3" providerId="ADAL" clId="{8E0512A0-AB03-45FF-B9EE-1BB476D30DD7}" dt="2020-09-29T20:31:26.554" v="5" actId="20577"/>
          <ac:graphicFrameMkLst>
            <pc:docMk/>
            <pc:sldMk cId="1819850505" sldId="268"/>
            <ac:graphicFrameMk id="6" creationId="{D22F966A-869F-42AB-9604-6B51ADF8E320}"/>
          </ac:graphicFrameMkLst>
        </pc:graphicFrame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14.svg"/><Relationship Id="rId2" Type="http://schemas.openxmlformats.org/officeDocument/2006/relationships/image" Target="../media/image4.svg"/><Relationship Id="rId16" Type="http://schemas.openxmlformats.org/officeDocument/2006/relationships/image" Target="../media/image18.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8.png"/><Relationship Id="rId5" Type="http://schemas.openxmlformats.org/officeDocument/2006/relationships/image" Target="../media/image5.png"/><Relationship Id="rId15" Type="http://schemas.openxmlformats.org/officeDocument/2006/relationships/image" Target="../media/image10.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7.png"/><Relationship Id="rId14" Type="http://schemas.openxmlformats.org/officeDocument/2006/relationships/image" Target="../media/image16.svg"/></Relationships>
</file>

<file path=ppt/diagrams/_rels/data6.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32.svg"/><Relationship Id="rId2" Type="http://schemas.openxmlformats.org/officeDocument/2006/relationships/image" Target="../media/image22.svg"/><Relationship Id="rId1" Type="http://schemas.openxmlformats.org/officeDocument/2006/relationships/image" Target="../media/image12.png"/><Relationship Id="rId6" Type="http://schemas.openxmlformats.org/officeDocument/2006/relationships/image" Target="../media/image26.sv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16.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14.svg"/><Relationship Id="rId2" Type="http://schemas.openxmlformats.org/officeDocument/2006/relationships/image" Target="../media/image4.svg"/><Relationship Id="rId16" Type="http://schemas.openxmlformats.org/officeDocument/2006/relationships/image" Target="../media/image18.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8.png"/><Relationship Id="rId5" Type="http://schemas.openxmlformats.org/officeDocument/2006/relationships/image" Target="../media/image5.png"/><Relationship Id="rId15" Type="http://schemas.openxmlformats.org/officeDocument/2006/relationships/image" Target="../media/image10.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7.png"/><Relationship Id="rId14" Type="http://schemas.openxmlformats.org/officeDocument/2006/relationships/image" Target="../media/image16.svg"/></Relationships>
</file>

<file path=ppt/diagrams/_rels/drawing6.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32.svg"/><Relationship Id="rId2" Type="http://schemas.openxmlformats.org/officeDocument/2006/relationships/image" Target="../media/image22.svg"/><Relationship Id="rId1" Type="http://schemas.openxmlformats.org/officeDocument/2006/relationships/image" Target="../media/image12.png"/><Relationship Id="rId6" Type="http://schemas.openxmlformats.org/officeDocument/2006/relationships/image" Target="../media/image26.sv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4FE7EB-F4FD-4EA3-884E-B8B21C4384B8}"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2CA3095D-CA01-4114-92FE-03D2C62E2217}">
      <dgm:prSet/>
      <dgm:spPr/>
      <dgm:t>
        <a:bodyPr/>
        <a:lstStyle/>
        <a:p>
          <a:pPr algn="l">
            <a:lnSpc>
              <a:spcPct val="100000"/>
            </a:lnSpc>
          </a:pPr>
          <a:r>
            <a:rPr lang="en-US"/>
            <a:t>Long term screening plan</a:t>
          </a:r>
        </a:p>
      </dgm:t>
    </dgm:pt>
    <dgm:pt modelId="{D0EBF887-99BD-41DF-BEAF-CEDB4FCE7BF9}" type="parTrans" cxnId="{0B6DF345-EDF9-4B2A-B203-A790EFFDA33F}">
      <dgm:prSet/>
      <dgm:spPr/>
      <dgm:t>
        <a:bodyPr/>
        <a:lstStyle/>
        <a:p>
          <a:endParaRPr lang="en-US"/>
        </a:p>
      </dgm:t>
    </dgm:pt>
    <dgm:pt modelId="{3A8E717F-1222-4523-9D42-FD8A2A312A3C}" type="sibTrans" cxnId="{0B6DF345-EDF9-4B2A-B203-A790EFFDA33F}">
      <dgm:prSet/>
      <dgm:spPr/>
      <dgm:t>
        <a:bodyPr/>
        <a:lstStyle/>
        <a:p>
          <a:pPr>
            <a:lnSpc>
              <a:spcPct val="100000"/>
            </a:lnSpc>
          </a:pPr>
          <a:endParaRPr lang="en-US"/>
        </a:p>
      </dgm:t>
    </dgm:pt>
    <dgm:pt modelId="{DFB8F4B0-FE7E-4458-AC12-0F92B129F478}">
      <dgm:prSet/>
      <dgm:spPr/>
      <dgm:t>
        <a:bodyPr/>
        <a:lstStyle/>
        <a:p>
          <a:pPr>
            <a:lnSpc>
              <a:spcPct val="100000"/>
            </a:lnSpc>
          </a:pPr>
          <a:r>
            <a:rPr lang="en-US"/>
            <a:t>Leverage virtual care</a:t>
          </a:r>
        </a:p>
      </dgm:t>
    </dgm:pt>
    <dgm:pt modelId="{723F94D1-9261-4301-8ECB-693C82B3289C}" type="parTrans" cxnId="{99744E4F-692F-484F-9434-53D3F273C4D0}">
      <dgm:prSet/>
      <dgm:spPr/>
      <dgm:t>
        <a:bodyPr/>
        <a:lstStyle/>
        <a:p>
          <a:endParaRPr lang="en-US"/>
        </a:p>
      </dgm:t>
    </dgm:pt>
    <dgm:pt modelId="{5A193BB7-BD3B-4DAD-BB12-D0BC4E43F4A2}" type="sibTrans" cxnId="{99744E4F-692F-484F-9434-53D3F273C4D0}">
      <dgm:prSet/>
      <dgm:spPr/>
      <dgm:t>
        <a:bodyPr/>
        <a:lstStyle/>
        <a:p>
          <a:pPr>
            <a:lnSpc>
              <a:spcPct val="100000"/>
            </a:lnSpc>
          </a:pPr>
          <a:endParaRPr lang="en-US"/>
        </a:p>
      </dgm:t>
    </dgm:pt>
    <dgm:pt modelId="{0D31C586-A7F5-4E80-AC41-1631642A294F}">
      <dgm:prSet/>
      <dgm:spPr/>
      <dgm:t>
        <a:bodyPr/>
        <a:lstStyle/>
        <a:p>
          <a:pPr>
            <a:lnSpc>
              <a:spcPct val="100000"/>
            </a:lnSpc>
          </a:pPr>
          <a:r>
            <a:rPr lang="en-US"/>
            <a:t>Plant a seed </a:t>
          </a:r>
        </a:p>
      </dgm:t>
    </dgm:pt>
    <dgm:pt modelId="{BCCF262F-F42D-4219-AABB-77AE0CA5269A}" type="parTrans" cxnId="{41943870-796B-4204-998D-3BE430C4E66A}">
      <dgm:prSet/>
      <dgm:spPr/>
      <dgm:t>
        <a:bodyPr/>
        <a:lstStyle/>
        <a:p>
          <a:endParaRPr lang="en-US"/>
        </a:p>
      </dgm:t>
    </dgm:pt>
    <dgm:pt modelId="{6DCC81C9-56F6-4CB8-B6D9-BF6256583926}" type="sibTrans" cxnId="{41943870-796B-4204-998D-3BE430C4E66A}">
      <dgm:prSet/>
      <dgm:spPr/>
      <dgm:t>
        <a:bodyPr/>
        <a:lstStyle/>
        <a:p>
          <a:pPr>
            <a:lnSpc>
              <a:spcPct val="100000"/>
            </a:lnSpc>
          </a:pPr>
          <a:endParaRPr lang="en-US"/>
        </a:p>
      </dgm:t>
    </dgm:pt>
    <dgm:pt modelId="{D4308A53-A8AF-4671-8395-BCA087937162}">
      <dgm:prSet/>
      <dgm:spPr/>
      <dgm:t>
        <a:bodyPr/>
        <a:lstStyle/>
        <a:p>
          <a:pPr>
            <a:lnSpc>
              <a:spcPct val="100000"/>
            </a:lnSpc>
          </a:pPr>
          <a:r>
            <a:rPr lang="en-US" dirty="0"/>
            <a:t>Use your teams  (can anyone else talk about this? Can they help remind or schedule?)</a:t>
          </a:r>
        </a:p>
      </dgm:t>
    </dgm:pt>
    <dgm:pt modelId="{E60C5B8B-A8D9-4BFF-A6B1-FC7ED1200C6A}" type="parTrans" cxnId="{5FCC30D5-11F0-4642-87A2-8BA2F6C38B5D}">
      <dgm:prSet/>
      <dgm:spPr/>
      <dgm:t>
        <a:bodyPr/>
        <a:lstStyle/>
        <a:p>
          <a:endParaRPr lang="en-US"/>
        </a:p>
      </dgm:t>
    </dgm:pt>
    <dgm:pt modelId="{14DB6A2C-D4CA-4275-B917-243988ACE4AF}" type="sibTrans" cxnId="{5FCC30D5-11F0-4642-87A2-8BA2F6C38B5D}">
      <dgm:prSet/>
      <dgm:spPr/>
      <dgm:t>
        <a:bodyPr/>
        <a:lstStyle/>
        <a:p>
          <a:pPr>
            <a:lnSpc>
              <a:spcPct val="100000"/>
            </a:lnSpc>
          </a:pPr>
          <a:endParaRPr lang="en-US"/>
        </a:p>
      </dgm:t>
    </dgm:pt>
    <dgm:pt modelId="{4B49C595-2C85-4569-A3A5-E3974567F27B}">
      <dgm:prSet/>
      <dgm:spPr/>
      <dgm:t>
        <a:bodyPr/>
        <a:lstStyle/>
        <a:p>
          <a:pPr>
            <a:lnSpc>
              <a:spcPct val="100000"/>
            </a:lnSpc>
          </a:pPr>
          <a:r>
            <a:rPr lang="en-US"/>
            <a:t>Refer to external resources </a:t>
          </a:r>
        </a:p>
      </dgm:t>
    </dgm:pt>
    <dgm:pt modelId="{CA68675F-A2B6-466E-A685-F5243D7029BB}" type="parTrans" cxnId="{E8E02394-4E37-479A-AEBD-D01285861251}">
      <dgm:prSet/>
      <dgm:spPr/>
      <dgm:t>
        <a:bodyPr/>
        <a:lstStyle/>
        <a:p>
          <a:endParaRPr lang="en-US"/>
        </a:p>
      </dgm:t>
    </dgm:pt>
    <dgm:pt modelId="{E2B7EB74-E387-4052-AA6B-504C661CD786}" type="sibTrans" cxnId="{E8E02394-4E37-479A-AEBD-D01285861251}">
      <dgm:prSet/>
      <dgm:spPr/>
      <dgm:t>
        <a:bodyPr/>
        <a:lstStyle/>
        <a:p>
          <a:pPr>
            <a:lnSpc>
              <a:spcPct val="100000"/>
            </a:lnSpc>
          </a:pPr>
          <a:endParaRPr lang="en-US"/>
        </a:p>
      </dgm:t>
    </dgm:pt>
    <dgm:pt modelId="{A0A83343-46DD-49C2-BFCC-79006F53CF46}">
      <dgm:prSet/>
      <dgm:spPr/>
      <dgm:t>
        <a:bodyPr/>
        <a:lstStyle/>
        <a:p>
          <a:pPr>
            <a:lnSpc>
              <a:spcPct val="100000"/>
            </a:lnSpc>
          </a:pPr>
          <a:r>
            <a:rPr lang="en-US"/>
            <a:t>Give homework </a:t>
          </a:r>
        </a:p>
      </dgm:t>
    </dgm:pt>
    <dgm:pt modelId="{216B268D-33C4-442C-B5C9-890F3F6A8D60}" type="parTrans" cxnId="{43A16403-8B00-4560-AA82-AD6055A74475}">
      <dgm:prSet/>
      <dgm:spPr/>
      <dgm:t>
        <a:bodyPr/>
        <a:lstStyle/>
        <a:p>
          <a:endParaRPr lang="en-US"/>
        </a:p>
      </dgm:t>
    </dgm:pt>
    <dgm:pt modelId="{DD811315-2069-4817-9872-0EBE53949CF3}" type="sibTrans" cxnId="{43A16403-8B00-4560-AA82-AD6055A74475}">
      <dgm:prSet/>
      <dgm:spPr/>
      <dgm:t>
        <a:bodyPr/>
        <a:lstStyle/>
        <a:p>
          <a:pPr>
            <a:lnSpc>
              <a:spcPct val="100000"/>
            </a:lnSpc>
          </a:pPr>
          <a:endParaRPr lang="en-US"/>
        </a:p>
      </dgm:t>
    </dgm:pt>
    <dgm:pt modelId="{9FEC6BCE-D1CB-4476-BDCD-3213CF906D72}">
      <dgm:prSet/>
      <dgm:spPr/>
      <dgm:t>
        <a:bodyPr/>
        <a:lstStyle/>
        <a:p>
          <a:pPr>
            <a:lnSpc>
              <a:spcPct val="100000"/>
            </a:lnSpc>
          </a:pPr>
          <a:r>
            <a:rPr lang="en-US"/>
            <a:t>Give pre-work </a:t>
          </a:r>
        </a:p>
      </dgm:t>
    </dgm:pt>
    <dgm:pt modelId="{CD088708-0D50-45A4-8622-434233036487}" type="parTrans" cxnId="{470761F6-DEF9-4E95-A696-21A435A18F66}">
      <dgm:prSet/>
      <dgm:spPr/>
      <dgm:t>
        <a:bodyPr/>
        <a:lstStyle/>
        <a:p>
          <a:endParaRPr lang="en-US"/>
        </a:p>
      </dgm:t>
    </dgm:pt>
    <dgm:pt modelId="{B3CF728D-4ADC-4436-9B21-323E07E2FAB3}" type="sibTrans" cxnId="{470761F6-DEF9-4E95-A696-21A435A18F66}">
      <dgm:prSet/>
      <dgm:spPr/>
      <dgm:t>
        <a:bodyPr/>
        <a:lstStyle/>
        <a:p>
          <a:pPr>
            <a:lnSpc>
              <a:spcPct val="100000"/>
            </a:lnSpc>
          </a:pPr>
          <a:endParaRPr lang="en-US"/>
        </a:p>
      </dgm:t>
    </dgm:pt>
    <dgm:pt modelId="{16985DAA-E320-4E97-B103-FD62B165ECD5}">
      <dgm:prSet/>
      <dgm:spPr/>
      <dgm:t>
        <a:bodyPr/>
        <a:lstStyle/>
        <a:p>
          <a:pPr>
            <a:lnSpc>
              <a:spcPct val="100000"/>
            </a:lnSpc>
          </a:pPr>
          <a:r>
            <a:rPr lang="en-US"/>
            <a:t>Tack it on to follow-up </a:t>
          </a:r>
        </a:p>
      </dgm:t>
    </dgm:pt>
    <dgm:pt modelId="{65FDE2E5-7ED2-4B2F-965F-BDBE875D4E30}" type="parTrans" cxnId="{2F46FA66-42BD-434E-830B-EA14EF8BF97E}">
      <dgm:prSet/>
      <dgm:spPr/>
      <dgm:t>
        <a:bodyPr/>
        <a:lstStyle/>
        <a:p>
          <a:endParaRPr lang="en-US"/>
        </a:p>
      </dgm:t>
    </dgm:pt>
    <dgm:pt modelId="{3E84F806-F8BC-45F5-942D-66B972EA4D1B}" type="sibTrans" cxnId="{2F46FA66-42BD-434E-830B-EA14EF8BF97E}">
      <dgm:prSet/>
      <dgm:spPr/>
      <dgm:t>
        <a:bodyPr/>
        <a:lstStyle/>
        <a:p>
          <a:endParaRPr lang="en-US"/>
        </a:p>
      </dgm:t>
    </dgm:pt>
    <dgm:pt modelId="{219D34EB-2B72-4DDE-9E35-6C271CB5F06A}" type="pres">
      <dgm:prSet presAssocID="{2F4FE7EB-F4FD-4EA3-884E-B8B21C4384B8}" presName="root" presStyleCnt="0">
        <dgm:presLayoutVars>
          <dgm:dir/>
          <dgm:resizeHandles val="exact"/>
        </dgm:presLayoutVars>
      </dgm:prSet>
      <dgm:spPr/>
      <dgm:t>
        <a:bodyPr/>
        <a:lstStyle/>
        <a:p>
          <a:endParaRPr lang="en-US"/>
        </a:p>
      </dgm:t>
    </dgm:pt>
    <dgm:pt modelId="{EB44D00A-8679-4F3F-8734-86BB0BC908E9}" type="pres">
      <dgm:prSet presAssocID="{2F4FE7EB-F4FD-4EA3-884E-B8B21C4384B8}" presName="container" presStyleCnt="0">
        <dgm:presLayoutVars>
          <dgm:dir/>
          <dgm:resizeHandles val="exact"/>
        </dgm:presLayoutVars>
      </dgm:prSet>
      <dgm:spPr/>
    </dgm:pt>
    <dgm:pt modelId="{BD78F20B-3AE0-4FCB-B155-6AFC3A9F9FEB}" type="pres">
      <dgm:prSet presAssocID="{2CA3095D-CA01-4114-92FE-03D2C62E2217}" presName="compNode" presStyleCnt="0"/>
      <dgm:spPr/>
    </dgm:pt>
    <dgm:pt modelId="{A8B91A3F-07CB-42F8-ADE5-FB910FA065C2}" type="pres">
      <dgm:prSet presAssocID="{2CA3095D-CA01-4114-92FE-03D2C62E2217}" presName="iconBgRect" presStyleLbl="bgShp" presStyleIdx="0" presStyleCnt="8"/>
      <dgm:spPr/>
    </dgm:pt>
    <dgm:pt modelId="{8AE63D78-D0FD-45F3-BC25-59E4A74E19B5}" type="pres">
      <dgm:prSet presAssocID="{2CA3095D-CA01-4114-92FE-03D2C62E2217}" presName="iconRect" presStyleLbl="node1" presStyleIdx="0" presStyleCnt="8"/>
      <dgm:spPr>
        <a:blipFill>
          <a:blip xmlns:r="http://schemas.openxmlformats.org/officeDocument/2006/relationships" r:embed="rId1">
            <a:extLst>
              <a:ext uri="{96DAC541-7B7A-43D3-8B79-37D633B846F1}">
                <asvg:svgBlip xmlns:asvg="http://schemas.microsoft.com/office/drawing/2016/SVG/main" xmlns="" r:embed="rId2"/>
              </a:ext>
            </a:extLst>
          </a:blip>
          <a:srcRect/>
          <a:stretch>
            <a:fillRect/>
          </a:stretch>
        </a:blipFill>
      </dgm:spPr>
      <dgm:extLst>
        <a:ext uri="{E40237B7-FDA0-4F09-8148-C483321AD2D9}">
          <dgm14:cNvPr xmlns:dgm14="http://schemas.microsoft.com/office/drawing/2010/diagram" id="0" name="" descr="Open folder"/>
        </a:ext>
      </dgm:extLst>
    </dgm:pt>
    <dgm:pt modelId="{A9AF215A-9EE9-4056-ADC4-D2A3F1AA1E57}" type="pres">
      <dgm:prSet presAssocID="{2CA3095D-CA01-4114-92FE-03D2C62E2217}" presName="spaceRect" presStyleCnt="0"/>
      <dgm:spPr/>
    </dgm:pt>
    <dgm:pt modelId="{8081A6F8-0868-4AD3-9A9E-A20EEE00EA28}" type="pres">
      <dgm:prSet presAssocID="{2CA3095D-CA01-4114-92FE-03D2C62E2217}" presName="textRect" presStyleLbl="revTx" presStyleIdx="0" presStyleCnt="8">
        <dgm:presLayoutVars>
          <dgm:chMax val="1"/>
          <dgm:chPref val="1"/>
        </dgm:presLayoutVars>
      </dgm:prSet>
      <dgm:spPr/>
      <dgm:t>
        <a:bodyPr/>
        <a:lstStyle/>
        <a:p>
          <a:endParaRPr lang="en-US"/>
        </a:p>
      </dgm:t>
    </dgm:pt>
    <dgm:pt modelId="{254A1C05-FD60-43B0-AB6E-FF07727D966B}" type="pres">
      <dgm:prSet presAssocID="{3A8E717F-1222-4523-9D42-FD8A2A312A3C}" presName="sibTrans" presStyleLbl="sibTrans2D1" presStyleIdx="0" presStyleCnt="0"/>
      <dgm:spPr/>
      <dgm:t>
        <a:bodyPr/>
        <a:lstStyle/>
        <a:p>
          <a:endParaRPr lang="en-US"/>
        </a:p>
      </dgm:t>
    </dgm:pt>
    <dgm:pt modelId="{0212188B-45BB-4CCC-B066-BFB7A67EFD2A}" type="pres">
      <dgm:prSet presAssocID="{DFB8F4B0-FE7E-4458-AC12-0F92B129F478}" presName="compNode" presStyleCnt="0"/>
      <dgm:spPr/>
    </dgm:pt>
    <dgm:pt modelId="{0C6D0864-9F4B-4FF6-BC98-6DD964389843}" type="pres">
      <dgm:prSet presAssocID="{DFB8F4B0-FE7E-4458-AC12-0F92B129F478}" presName="iconBgRect" presStyleLbl="bgShp" presStyleIdx="1" presStyleCnt="8"/>
      <dgm:spPr/>
    </dgm:pt>
    <dgm:pt modelId="{4556E230-0CF4-4E3E-8A90-905EE219F3C7}" type="pres">
      <dgm:prSet presAssocID="{DFB8F4B0-FE7E-4458-AC12-0F92B129F478}" presName="iconRect" presStyleLbl="node1" presStyleIdx="1" presStyleCnt="8"/>
      <dgm:spPr>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dgm:spPr>
      <dgm:t>
        <a:bodyPr/>
        <a:lstStyle/>
        <a:p>
          <a:endParaRPr lang="en-US"/>
        </a:p>
      </dgm:t>
      <dgm:extLst>
        <a:ext uri="{E40237B7-FDA0-4F09-8148-C483321AD2D9}">
          <dgm14:cNvPr xmlns:dgm14="http://schemas.microsoft.com/office/drawing/2010/diagram" id="0" name="" descr="Call center"/>
        </a:ext>
      </dgm:extLst>
    </dgm:pt>
    <dgm:pt modelId="{0E924DC8-36A5-4AE7-A8AA-78844DF863C4}" type="pres">
      <dgm:prSet presAssocID="{DFB8F4B0-FE7E-4458-AC12-0F92B129F478}" presName="spaceRect" presStyleCnt="0"/>
      <dgm:spPr/>
    </dgm:pt>
    <dgm:pt modelId="{9EFC5C06-5855-4D2B-9A33-B0D003D6ECB4}" type="pres">
      <dgm:prSet presAssocID="{DFB8F4B0-FE7E-4458-AC12-0F92B129F478}" presName="textRect" presStyleLbl="revTx" presStyleIdx="1" presStyleCnt="8">
        <dgm:presLayoutVars>
          <dgm:chMax val="1"/>
          <dgm:chPref val="1"/>
        </dgm:presLayoutVars>
      </dgm:prSet>
      <dgm:spPr/>
      <dgm:t>
        <a:bodyPr/>
        <a:lstStyle/>
        <a:p>
          <a:endParaRPr lang="en-US"/>
        </a:p>
      </dgm:t>
    </dgm:pt>
    <dgm:pt modelId="{B3EC1DC9-FB72-4887-9CDA-ECB197D6A713}" type="pres">
      <dgm:prSet presAssocID="{5A193BB7-BD3B-4DAD-BB12-D0BC4E43F4A2}" presName="sibTrans" presStyleLbl="sibTrans2D1" presStyleIdx="0" presStyleCnt="0"/>
      <dgm:spPr/>
      <dgm:t>
        <a:bodyPr/>
        <a:lstStyle/>
        <a:p>
          <a:endParaRPr lang="en-US"/>
        </a:p>
      </dgm:t>
    </dgm:pt>
    <dgm:pt modelId="{D82B8A82-6B10-43DF-9E25-5C95C1E25FD6}" type="pres">
      <dgm:prSet presAssocID="{0D31C586-A7F5-4E80-AC41-1631642A294F}" presName="compNode" presStyleCnt="0"/>
      <dgm:spPr/>
    </dgm:pt>
    <dgm:pt modelId="{DA451CDA-8DDC-456F-A6D3-A6E25D2D2962}" type="pres">
      <dgm:prSet presAssocID="{0D31C586-A7F5-4E80-AC41-1631642A294F}" presName="iconBgRect" presStyleLbl="bgShp" presStyleIdx="2" presStyleCnt="8"/>
      <dgm:spPr/>
    </dgm:pt>
    <dgm:pt modelId="{37F5BC2F-398D-48C3-838C-3A0F8C15FD4F}" type="pres">
      <dgm:prSet presAssocID="{0D31C586-A7F5-4E80-AC41-1631642A294F}" presName="iconRect" presStyleLbl="node1" presStyleIdx="2" presStyleCnt="8"/>
      <dgm:spPr>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dgm:spPr>
      <dgm:t>
        <a:bodyPr/>
        <a:lstStyle/>
        <a:p>
          <a:endParaRPr lang="en-US"/>
        </a:p>
      </dgm:t>
      <dgm:extLst>
        <a:ext uri="{E40237B7-FDA0-4F09-8148-C483321AD2D9}">
          <dgm14:cNvPr xmlns:dgm14="http://schemas.microsoft.com/office/drawing/2010/diagram" id="0" name="" descr="Plant"/>
        </a:ext>
      </dgm:extLst>
    </dgm:pt>
    <dgm:pt modelId="{B51BD8F8-0941-4528-BDB2-0C1E87273BD0}" type="pres">
      <dgm:prSet presAssocID="{0D31C586-A7F5-4E80-AC41-1631642A294F}" presName="spaceRect" presStyleCnt="0"/>
      <dgm:spPr/>
    </dgm:pt>
    <dgm:pt modelId="{86900F96-690C-49B6-A490-6DA031C9CE8D}" type="pres">
      <dgm:prSet presAssocID="{0D31C586-A7F5-4E80-AC41-1631642A294F}" presName="textRect" presStyleLbl="revTx" presStyleIdx="2" presStyleCnt="8">
        <dgm:presLayoutVars>
          <dgm:chMax val="1"/>
          <dgm:chPref val="1"/>
        </dgm:presLayoutVars>
      </dgm:prSet>
      <dgm:spPr/>
      <dgm:t>
        <a:bodyPr/>
        <a:lstStyle/>
        <a:p>
          <a:endParaRPr lang="en-US"/>
        </a:p>
      </dgm:t>
    </dgm:pt>
    <dgm:pt modelId="{3B44F66C-2454-4BA7-B5FB-8C754481847A}" type="pres">
      <dgm:prSet presAssocID="{6DCC81C9-56F6-4CB8-B6D9-BF6256583926}" presName="sibTrans" presStyleLbl="sibTrans2D1" presStyleIdx="0" presStyleCnt="0"/>
      <dgm:spPr/>
      <dgm:t>
        <a:bodyPr/>
        <a:lstStyle/>
        <a:p>
          <a:endParaRPr lang="en-US"/>
        </a:p>
      </dgm:t>
    </dgm:pt>
    <dgm:pt modelId="{A7E67D6E-1E9F-4B32-A15A-3CD2A917D40D}" type="pres">
      <dgm:prSet presAssocID="{D4308A53-A8AF-4671-8395-BCA087937162}" presName="compNode" presStyleCnt="0"/>
      <dgm:spPr/>
    </dgm:pt>
    <dgm:pt modelId="{07CAFCC5-B4F1-4579-82DD-13045DCA0816}" type="pres">
      <dgm:prSet presAssocID="{D4308A53-A8AF-4671-8395-BCA087937162}" presName="iconBgRect" presStyleLbl="bgShp" presStyleIdx="3" presStyleCnt="8"/>
      <dgm:spPr/>
    </dgm:pt>
    <dgm:pt modelId="{6A8A0078-A72C-46D5-9F1C-734C7AED5B82}" type="pres">
      <dgm:prSet presAssocID="{D4308A53-A8AF-4671-8395-BCA087937162}" presName="iconRect" presStyleLbl="node1" presStyleIdx="3" presStyleCnt="8"/>
      <dgm:spPr>
        <a:blipFill>
          <a:blip xmlns:r="http://schemas.openxmlformats.org/officeDocument/2006/relationships"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a:blipFill>
      </dgm:spPr>
      <dgm:t>
        <a:bodyPr/>
        <a:lstStyle/>
        <a:p>
          <a:endParaRPr lang="en-US"/>
        </a:p>
      </dgm:t>
      <dgm:extLst>
        <a:ext uri="{E40237B7-FDA0-4F09-8148-C483321AD2D9}">
          <dgm14:cNvPr xmlns:dgm14="http://schemas.microsoft.com/office/drawing/2010/diagram" id="0" name="" descr="Users"/>
        </a:ext>
      </dgm:extLst>
    </dgm:pt>
    <dgm:pt modelId="{34209F25-B306-4B4F-BF20-8AEA84B0CC84}" type="pres">
      <dgm:prSet presAssocID="{D4308A53-A8AF-4671-8395-BCA087937162}" presName="spaceRect" presStyleCnt="0"/>
      <dgm:spPr/>
    </dgm:pt>
    <dgm:pt modelId="{AEC83152-3423-4DA3-AB8F-A048496D1B28}" type="pres">
      <dgm:prSet presAssocID="{D4308A53-A8AF-4671-8395-BCA087937162}" presName="textRect" presStyleLbl="revTx" presStyleIdx="3" presStyleCnt="8">
        <dgm:presLayoutVars>
          <dgm:chMax val="1"/>
          <dgm:chPref val="1"/>
        </dgm:presLayoutVars>
      </dgm:prSet>
      <dgm:spPr/>
      <dgm:t>
        <a:bodyPr/>
        <a:lstStyle/>
        <a:p>
          <a:endParaRPr lang="en-US"/>
        </a:p>
      </dgm:t>
    </dgm:pt>
    <dgm:pt modelId="{FCB619AB-AD80-4A9B-9061-51CE777BF62A}" type="pres">
      <dgm:prSet presAssocID="{14DB6A2C-D4CA-4275-B917-243988ACE4AF}" presName="sibTrans" presStyleLbl="sibTrans2D1" presStyleIdx="0" presStyleCnt="0"/>
      <dgm:spPr/>
      <dgm:t>
        <a:bodyPr/>
        <a:lstStyle/>
        <a:p>
          <a:endParaRPr lang="en-US"/>
        </a:p>
      </dgm:t>
    </dgm:pt>
    <dgm:pt modelId="{8F6A2B4E-F040-4B2E-93B2-6FF403FC37A5}" type="pres">
      <dgm:prSet presAssocID="{4B49C595-2C85-4569-A3A5-E3974567F27B}" presName="compNode" presStyleCnt="0"/>
      <dgm:spPr/>
    </dgm:pt>
    <dgm:pt modelId="{C41764D1-C4CE-45D2-B276-F2A30D4FD3D6}" type="pres">
      <dgm:prSet presAssocID="{4B49C595-2C85-4569-A3A5-E3974567F27B}" presName="iconBgRect" presStyleLbl="bgShp" presStyleIdx="4" presStyleCnt="8"/>
      <dgm:spPr/>
    </dgm:pt>
    <dgm:pt modelId="{FB2EA2EA-1C46-4FCE-A48F-1ECACD82E955}" type="pres">
      <dgm:prSet presAssocID="{4B49C595-2C85-4569-A3A5-E3974567F27B}" presName="iconRect" presStyleLbl="node1" presStyleIdx="4" presStyleCnt="8"/>
      <dgm:spPr>
        <a:blipFill>
          <a:blip xmlns:r="http://schemas.openxmlformats.org/officeDocument/2006/relationships" r:embed="rId9" cstate="hq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a:blipFill>
      </dgm:spPr>
      <dgm:t>
        <a:bodyPr/>
        <a:lstStyle/>
        <a:p>
          <a:endParaRPr lang="en-US"/>
        </a:p>
      </dgm:t>
      <dgm:extLst>
        <a:ext uri="{E40237B7-FDA0-4F09-8148-C483321AD2D9}">
          <dgm14:cNvPr xmlns:dgm14="http://schemas.microsoft.com/office/drawing/2010/diagram" id="0" name="" descr="Books"/>
        </a:ext>
      </dgm:extLst>
    </dgm:pt>
    <dgm:pt modelId="{85209B58-CA54-42B1-960B-8AD68BA6EA17}" type="pres">
      <dgm:prSet presAssocID="{4B49C595-2C85-4569-A3A5-E3974567F27B}" presName="spaceRect" presStyleCnt="0"/>
      <dgm:spPr/>
    </dgm:pt>
    <dgm:pt modelId="{482A9AB9-B749-433B-B684-F9EC101AD864}" type="pres">
      <dgm:prSet presAssocID="{4B49C595-2C85-4569-A3A5-E3974567F27B}" presName="textRect" presStyleLbl="revTx" presStyleIdx="4" presStyleCnt="8">
        <dgm:presLayoutVars>
          <dgm:chMax val="1"/>
          <dgm:chPref val="1"/>
        </dgm:presLayoutVars>
      </dgm:prSet>
      <dgm:spPr/>
      <dgm:t>
        <a:bodyPr/>
        <a:lstStyle/>
        <a:p>
          <a:endParaRPr lang="en-US"/>
        </a:p>
      </dgm:t>
    </dgm:pt>
    <dgm:pt modelId="{5C9B09D5-7510-4C9B-BECC-C613C6E3AA90}" type="pres">
      <dgm:prSet presAssocID="{E2B7EB74-E387-4052-AA6B-504C661CD786}" presName="sibTrans" presStyleLbl="sibTrans2D1" presStyleIdx="0" presStyleCnt="0"/>
      <dgm:spPr/>
      <dgm:t>
        <a:bodyPr/>
        <a:lstStyle/>
        <a:p>
          <a:endParaRPr lang="en-US"/>
        </a:p>
      </dgm:t>
    </dgm:pt>
    <dgm:pt modelId="{C9ADF3EC-85AF-48E9-9F98-FC7D42067D75}" type="pres">
      <dgm:prSet presAssocID="{A0A83343-46DD-49C2-BFCC-79006F53CF46}" presName="compNode" presStyleCnt="0"/>
      <dgm:spPr/>
    </dgm:pt>
    <dgm:pt modelId="{46ED19D7-5184-42C8-B451-42423F1E63A8}" type="pres">
      <dgm:prSet presAssocID="{A0A83343-46DD-49C2-BFCC-79006F53CF46}" presName="iconBgRect" presStyleLbl="bgShp" presStyleIdx="5" presStyleCnt="8"/>
      <dgm:spPr/>
    </dgm:pt>
    <dgm:pt modelId="{513A957D-D153-45CB-A9A5-1F395423E3C9}" type="pres">
      <dgm:prSet presAssocID="{A0A83343-46DD-49C2-BFCC-79006F53CF46}" presName="iconRect" presStyleLbl="node1" presStyleIdx="5" presStyleCnt="8"/>
      <dgm:spPr>
        <a:blipFill>
          <a:blip xmlns:r="http://schemas.openxmlformats.org/officeDocument/2006/relationships" r:embed="rId11" cstate="hq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a:blipFill>
      </dgm:spPr>
      <dgm:t>
        <a:bodyPr/>
        <a:lstStyle/>
        <a:p>
          <a:endParaRPr lang="en-US"/>
        </a:p>
      </dgm:t>
      <dgm:extLst>
        <a:ext uri="{E40237B7-FDA0-4F09-8148-C483321AD2D9}">
          <dgm14:cNvPr xmlns:dgm14="http://schemas.microsoft.com/office/drawing/2010/diagram" id="0" name="" descr="Pencil"/>
        </a:ext>
      </dgm:extLst>
    </dgm:pt>
    <dgm:pt modelId="{2C717A67-E8F5-402D-B35A-E4F7DEF5F034}" type="pres">
      <dgm:prSet presAssocID="{A0A83343-46DD-49C2-BFCC-79006F53CF46}" presName="spaceRect" presStyleCnt="0"/>
      <dgm:spPr/>
    </dgm:pt>
    <dgm:pt modelId="{3E8CAB16-B4E9-405E-AA05-46E4DEE0C93C}" type="pres">
      <dgm:prSet presAssocID="{A0A83343-46DD-49C2-BFCC-79006F53CF46}" presName="textRect" presStyleLbl="revTx" presStyleIdx="5" presStyleCnt="8">
        <dgm:presLayoutVars>
          <dgm:chMax val="1"/>
          <dgm:chPref val="1"/>
        </dgm:presLayoutVars>
      </dgm:prSet>
      <dgm:spPr/>
      <dgm:t>
        <a:bodyPr/>
        <a:lstStyle/>
        <a:p>
          <a:endParaRPr lang="en-US"/>
        </a:p>
      </dgm:t>
    </dgm:pt>
    <dgm:pt modelId="{5A74A7F1-EB50-4242-8B1D-129C8026EFC0}" type="pres">
      <dgm:prSet presAssocID="{DD811315-2069-4817-9872-0EBE53949CF3}" presName="sibTrans" presStyleLbl="sibTrans2D1" presStyleIdx="0" presStyleCnt="0"/>
      <dgm:spPr/>
      <dgm:t>
        <a:bodyPr/>
        <a:lstStyle/>
        <a:p>
          <a:endParaRPr lang="en-US"/>
        </a:p>
      </dgm:t>
    </dgm:pt>
    <dgm:pt modelId="{82B9A212-BAF2-4482-8833-03CD955FE70A}" type="pres">
      <dgm:prSet presAssocID="{9FEC6BCE-D1CB-4476-BDCD-3213CF906D72}" presName="compNode" presStyleCnt="0"/>
      <dgm:spPr/>
    </dgm:pt>
    <dgm:pt modelId="{42F68F9B-4443-4A57-9E59-86FAC60D32B3}" type="pres">
      <dgm:prSet presAssocID="{9FEC6BCE-D1CB-4476-BDCD-3213CF906D72}" presName="iconBgRect" presStyleLbl="bgShp" presStyleIdx="6" presStyleCnt="8"/>
      <dgm:spPr/>
    </dgm:pt>
    <dgm:pt modelId="{4245CE77-FCAB-4FAC-8403-3BE9E949183B}" type="pres">
      <dgm:prSet presAssocID="{9FEC6BCE-D1CB-4476-BDCD-3213CF906D72}" presName="iconRect" presStyleLbl="node1" presStyleIdx="6" presStyleCnt="8"/>
      <dgm:spPr>
        <a:blipFill>
          <a:blip xmlns:r="http://schemas.openxmlformats.org/officeDocument/2006/relationships" r:embed="rId13" cstate="hq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a:blipFill>
      </dgm:spPr>
      <dgm:t>
        <a:bodyPr/>
        <a:lstStyle/>
        <a:p>
          <a:endParaRPr lang="en-US"/>
        </a:p>
      </dgm:t>
      <dgm:extLst>
        <a:ext uri="{E40237B7-FDA0-4F09-8148-C483321AD2D9}">
          <dgm14:cNvPr xmlns:dgm14="http://schemas.microsoft.com/office/drawing/2010/diagram" id="0" name="" descr="Document"/>
        </a:ext>
      </dgm:extLst>
    </dgm:pt>
    <dgm:pt modelId="{C896BA9F-6978-4ACF-8B36-7F0AED9BB6EF}" type="pres">
      <dgm:prSet presAssocID="{9FEC6BCE-D1CB-4476-BDCD-3213CF906D72}" presName="spaceRect" presStyleCnt="0"/>
      <dgm:spPr/>
    </dgm:pt>
    <dgm:pt modelId="{426A0A26-9ECE-4EB6-AF05-78A6406BDCCF}" type="pres">
      <dgm:prSet presAssocID="{9FEC6BCE-D1CB-4476-BDCD-3213CF906D72}" presName="textRect" presStyleLbl="revTx" presStyleIdx="6" presStyleCnt="8">
        <dgm:presLayoutVars>
          <dgm:chMax val="1"/>
          <dgm:chPref val="1"/>
        </dgm:presLayoutVars>
      </dgm:prSet>
      <dgm:spPr/>
      <dgm:t>
        <a:bodyPr/>
        <a:lstStyle/>
        <a:p>
          <a:endParaRPr lang="en-US"/>
        </a:p>
      </dgm:t>
    </dgm:pt>
    <dgm:pt modelId="{526395C6-0B76-4507-B51C-60F01C3D94BA}" type="pres">
      <dgm:prSet presAssocID="{B3CF728D-4ADC-4436-9B21-323E07E2FAB3}" presName="sibTrans" presStyleLbl="sibTrans2D1" presStyleIdx="0" presStyleCnt="0"/>
      <dgm:spPr/>
      <dgm:t>
        <a:bodyPr/>
        <a:lstStyle/>
        <a:p>
          <a:endParaRPr lang="en-US"/>
        </a:p>
      </dgm:t>
    </dgm:pt>
    <dgm:pt modelId="{83CA1E43-7B56-4E19-B1D1-92514DFE6187}" type="pres">
      <dgm:prSet presAssocID="{16985DAA-E320-4E97-B103-FD62B165ECD5}" presName="compNode" presStyleCnt="0"/>
      <dgm:spPr/>
    </dgm:pt>
    <dgm:pt modelId="{64FA55F7-0B35-4325-AF98-971D7E2884ED}" type="pres">
      <dgm:prSet presAssocID="{16985DAA-E320-4E97-B103-FD62B165ECD5}" presName="iconBgRect" presStyleLbl="bgShp" presStyleIdx="7" presStyleCnt="8"/>
      <dgm:spPr/>
    </dgm:pt>
    <dgm:pt modelId="{343F1A8E-75F3-43A0-9B18-6C12047C9F90}" type="pres">
      <dgm:prSet presAssocID="{16985DAA-E320-4E97-B103-FD62B165ECD5}" presName="iconRect" presStyleLbl="node1" presStyleIdx="7" presStyleCnt="8"/>
      <dgm:spPr>
        <a:blipFill>
          <a:blip xmlns:r="http://schemas.openxmlformats.org/officeDocument/2006/relationships" r:embed="rId15">
            <a:extLst>
              <a:ext uri="{96DAC541-7B7A-43D3-8B79-37D633B846F1}">
                <asvg:svgBlip xmlns:asvg="http://schemas.microsoft.com/office/drawing/2016/SVG/main" xmlns="" r:embed="rId16"/>
              </a:ext>
            </a:extLst>
          </a:blip>
          <a:srcRect/>
          <a:stretch>
            <a:fillRect/>
          </a:stretch>
        </a:blipFill>
      </dgm:spPr>
      <dgm:extLst>
        <a:ext uri="{E40237B7-FDA0-4F09-8148-C483321AD2D9}">
          <dgm14:cNvPr xmlns:dgm14="http://schemas.microsoft.com/office/drawing/2010/diagram" id="0" name="" descr="Daily calendar"/>
        </a:ext>
      </dgm:extLst>
    </dgm:pt>
    <dgm:pt modelId="{0BD8D3EA-CBF7-4063-9005-194BB6B6772F}" type="pres">
      <dgm:prSet presAssocID="{16985DAA-E320-4E97-B103-FD62B165ECD5}" presName="spaceRect" presStyleCnt="0"/>
      <dgm:spPr/>
    </dgm:pt>
    <dgm:pt modelId="{66E656A5-3F8E-4B43-A5B1-6B5B23D368BD}" type="pres">
      <dgm:prSet presAssocID="{16985DAA-E320-4E97-B103-FD62B165ECD5}" presName="textRect" presStyleLbl="revTx" presStyleIdx="7" presStyleCnt="8">
        <dgm:presLayoutVars>
          <dgm:chMax val="1"/>
          <dgm:chPref val="1"/>
        </dgm:presLayoutVars>
      </dgm:prSet>
      <dgm:spPr/>
      <dgm:t>
        <a:bodyPr/>
        <a:lstStyle/>
        <a:p>
          <a:endParaRPr lang="en-US"/>
        </a:p>
      </dgm:t>
    </dgm:pt>
  </dgm:ptLst>
  <dgm:cxnLst>
    <dgm:cxn modelId="{5FCC30D5-11F0-4642-87A2-8BA2F6C38B5D}" srcId="{2F4FE7EB-F4FD-4EA3-884E-B8B21C4384B8}" destId="{D4308A53-A8AF-4671-8395-BCA087937162}" srcOrd="3" destOrd="0" parTransId="{E60C5B8B-A8D9-4BFF-A6B1-FC7ED1200C6A}" sibTransId="{14DB6A2C-D4CA-4275-B917-243988ACE4AF}"/>
    <dgm:cxn modelId="{43A16403-8B00-4560-AA82-AD6055A74475}" srcId="{2F4FE7EB-F4FD-4EA3-884E-B8B21C4384B8}" destId="{A0A83343-46DD-49C2-BFCC-79006F53CF46}" srcOrd="5" destOrd="0" parTransId="{216B268D-33C4-442C-B5C9-890F3F6A8D60}" sibTransId="{DD811315-2069-4817-9872-0EBE53949CF3}"/>
    <dgm:cxn modelId="{D45C9A55-70E0-4A8F-94AD-3057C66B4017}" type="presOf" srcId="{5A193BB7-BD3B-4DAD-BB12-D0BC4E43F4A2}" destId="{B3EC1DC9-FB72-4887-9CDA-ECB197D6A713}" srcOrd="0" destOrd="0" presId="urn:microsoft.com/office/officeart/2018/2/layout/IconCircleList"/>
    <dgm:cxn modelId="{1DA220E0-05DE-47FD-9A9F-A9088665B884}" type="presOf" srcId="{D4308A53-A8AF-4671-8395-BCA087937162}" destId="{AEC83152-3423-4DA3-AB8F-A048496D1B28}" srcOrd="0" destOrd="0" presId="urn:microsoft.com/office/officeart/2018/2/layout/IconCircleList"/>
    <dgm:cxn modelId="{E8E02394-4E37-479A-AEBD-D01285861251}" srcId="{2F4FE7EB-F4FD-4EA3-884E-B8B21C4384B8}" destId="{4B49C595-2C85-4569-A3A5-E3974567F27B}" srcOrd="4" destOrd="0" parTransId="{CA68675F-A2B6-466E-A685-F5243D7029BB}" sibTransId="{E2B7EB74-E387-4052-AA6B-504C661CD786}"/>
    <dgm:cxn modelId="{2F46FA66-42BD-434E-830B-EA14EF8BF97E}" srcId="{2F4FE7EB-F4FD-4EA3-884E-B8B21C4384B8}" destId="{16985DAA-E320-4E97-B103-FD62B165ECD5}" srcOrd="7" destOrd="0" parTransId="{65FDE2E5-7ED2-4B2F-965F-BDBE875D4E30}" sibTransId="{3E84F806-F8BC-45F5-942D-66B972EA4D1B}"/>
    <dgm:cxn modelId="{0B6DF345-EDF9-4B2A-B203-A790EFFDA33F}" srcId="{2F4FE7EB-F4FD-4EA3-884E-B8B21C4384B8}" destId="{2CA3095D-CA01-4114-92FE-03D2C62E2217}" srcOrd="0" destOrd="0" parTransId="{D0EBF887-99BD-41DF-BEAF-CEDB4FCE7BF9}" sibTransId="{3A8E717F-1222-4523-9D42-FD8A2A312A3C}"/>
    <dgm:cxn modelId="{50F6238F-E507-4CD5-B4F9-D453568FE3B0}" type="presOf" srcId="{14DB6A2C-D4CA-4275-B917-243988ACE4AF}" destId="{FCB619AB-AD80-4A9B-9061-51CE777BF62A}" srcOrd="0" destOrd="0" presId="urn:microsoft.com/office/officeart/2018/2/layout/IconCircleList"/>
    <dgm:cxn modelId="{84E593F9-255B-4C68-919D-B1ADE4B289E7}" type="presOf" srcId="{4B49C595-2C85-4569-A3A5-E3974567F27B}" destId="{482A9AB9-B749-433B-B684-F9EC101AD864}" srcOrd="0" destOrd="0" presId="urn:microsoft.com/office/officeart/2018/2/layout/IconCircleList"/>
    <dgm:cxn modelId="{94F520E5-879F-4B88-92E2-34D1F9207A9B}" type="presOf" srcId="{0D31C586-A7F5-4E80-AC41-1631642A294F}" destId="{86900F96-690C-49B6-A490-6DA031C9CE8D}" srcOrd="0" destOrd="0" presId="urn:microsoft.com/office/officeart/2018/2/layout/IconCircleList"/>
    <dgm:cxn modelId="{37D63BC8-4187-4F8E-8949-838FBB79C41B}" type="presOf" srcId="{E2B7EB74-E387-4052-AA6B-504C661CD786}" destId="{5C9B09D5-7510-4C9B-BECC-C613C6E3AA90}" srcOrd="0" destOrd="0" presId="urn:microsoft.com/office/officeart/2018/2/layout/IconCircleList"/>
    <dgm:cxn modelId="{99744E4F-692F-484F-9434-53D3F273C4D0}" srcId="{2F4FE7EB-F4FD-4EA3-884E-B8B21C4384B8}" destId="{DFB8F4B0-FE7E-4458-AC12-0F92B129F478}" srcOrd="1" destOrd="0" parTransId="{723F94D1-9261-4301-8ECB-693C82B3289C}" sibTransId="{5A193BB7-BD3B-4DAD-BB12-D0BC4E43F4A2}"/>
    <dgm:cxn modelId="{41943870-796B-4204-998D-3BE430C4E66A}" srcId="{2F4FE7EB-F4FD-4EA3-884E-B8B21C4384B8}" destId="{0D31C586-A7F5-4E80-AC41-1631642A294F}" srcOrd="2" destOrd="0" parTransId="{BCCF262F-F42D-4219-AABB-77AE0CA5269A}" sibTransId="{6DCC81C9-56F6-4CB8-B6D9-BF6256583926}"/>
    <dgm:cxn modelId="{67BF3049-D017-4533-8D4D-5F470837A3B1}" type="presOf" srcId="{16985DAA-E320-4E97-B103-FD62B165ECD5}" destId="{66E656A5-3F8E-4B43-A5B1-6B5B23D368BD}" srcOrd="0" destOrd="0" presId="urn:microsoft.com/office/officeart/2018/2/layout/IconCircleList"/>
    <dgm:cxn modelId="{F8569460-CF4A-4258-9052-200194F5C5F6}" type="presOf" srcId="{B3CF728D-4ADC-4436-9B21-323E07E2FAB3}" destId="{526395C6-0B76-4507-B51C-60F01C3D94BA}" srcOrd="0" destOrd="0" presId="urn:microsoft.com/office/officeart/2018/2/layout/IconCircleList"/>
    <dgm:cxn modelId="{FE4FC5B6-5B10-4741-919B-76FFADD2DB3F}" type="presOf" srcId="{DD811315-2069-4817-9872-0EBE53949CF3}" destId="{5A74A7F1-EB50-4242-8B1D-129C8026EFC0}" srcOrd="0" destOrd="0" presId="urn:microsoft.com/office/officeart/2018/2/layout/IconCircleList"/>
    <dgm:cxn modelId="{2D6084CF-4E16-471F-9833-8DA4A312A707}" type="presOf" srcId="{A0A83343-46DD-49C2-BFCC-79006F53CF46}" destId="{3E8CAB16-B4E9-405E-AA05-46E4DEE0C93C}" srcOrd="0" destOrd="0" presId="urn:microsoft.com/office/officeart/2018/2/layout/IconCircleList"/>
    <dgm:cxn modelId="{0157B72A-235B-4FB4-ABA2-2F69F1612474}" type="presOf" srcId="{2CA3095D-CA01-4114-92FE-03D2C62E2217}" destId="{8081A6F8-0868-4AD3-9A9E-A20EEE00EA28}" srcOrd="0" destOrd="0" presId="urn:microsoft.com/office/officeart/2018/2/layout/IconCircleList"/>
    <dgm:cxn modelId="{4A0FB5E8-269D-43A7-B622-B66DDD0BD697}" type="presOf" srcId="{2F4FE7EB-F4FD-4EA3-884E-B8B21C4384B8}" destId="{219D34EB-2B72-4DDE-9E35-6C271CB5F06A}" srcOrd="0" destOrd="0" presId="urn:microsoft.com/office/officeart/2018/2/layout/IconCircleList"/>
    <dgm:cxn modelId="{DD9F29B7-EE62-4772-996F-1CDB9A6C6638}" type="presOf" srcId="{3A8E717F-1222-4523-9D42-FD8A2A312A3C}" destId="{254A1C05-FD60-43B0-AB6E-FF07727D966B}" srcOrd="0" destOrd="0" presId="urn:microsoft.com/office/officeart/2018/2/layout/IconCircleList"/>
    <dgm:cxn modelId="{5D24CC7A-74C6-413C-AA62-28AC7A9C074D}" type="presOf" srcId="{DFB8F4B0-FE7E-4458-AC12-0F92B129F478}" destId="{9EFC5C06-5855-4D2B-9A33-B0D003D6ECB4}" srcOrd="0" destOrd="0" presId="urn:microsoft.com/office/officeart/2018/2/layout/IconCircleList"/>
    <dgm:cxn modelId="{167C0187-A36E-4EB7-A14C-03DAA79AC195}" type="presOf" srcId="{6DCC81C9-56F6-4CB8-B6D9-BF6256583926}" destId="{3B44F66C-2454-4BA7-B5FB-8C754481847A}" srcOrd="0" destOrd="0" presId="urn:microsoft.com/office/officeart/2018/2/layout/IconCircleList"/>
    <dgm:cxn modelId="{BE645920-8AFF-4056-BF29-A724963CB34D}" type="presOf" srcId="{9FEC6BCE-D1CB-4476-BDCD-3213CF906D72}" destId="{426A0A26-9ECE-4EB6-AF05-78A6406BDCCF}" srcOrd="0" destOrd="0" presId="urn:microsoft.com/office/officeart/2018/2/layout/IconCircleList"/>
    <dgm:cxn modelId="{470761F6-DEF9-4E95-A696-21A435A18F66}" srcId="{2F4FE7EB-F4FD-4EA3-884E-B8B21C4384B8}" destId="{9FEC6BCE-D1CB-4476-BDCD-3213CF906D72}" srcOrd="6" destOrd="0" parTransId="{CD088708-0D50-45A4-8622-434233036487}" sibTransId="{B3CF728D-4ADC-4436-9B21-323E07E2FAB3}"/>
    <dgm:cxn modelId="{4C119F59-582E-42B6-AB73-B8800C82424C}" type="presParOf" srcId="{219D34EB-2B72-4DDE-9E35-6C271CB5F06A}" destId="{EB44D00A-8679-4F3F-8734-86BB0BC908E9}" srcOrd="0" destOrd="0" presId="urn:microsoft.com/office/officeart/2018/2/layout/IconCircleList"/>
    <dgm:cxn modelId="{F513C9D4-80C1-4318-BEF7-549D8338606D}" type="presParOf" srcId="{EB44D00A-8679-4F3F-8734-86BB0BC908E9}" destId="{BD78F20B-3AE0-4FCB-B155-6AFC3A9F9FEB}" srcOrd="0" destOrd="0" presId="urn:microsoft.com/office/officeart/2018/2/layout/IconCircleList"/>
    <dgm:cxn modelId="{E494F3BB-9D3C-43F2-9EF8-A441F737C967}" type="presParOf" srcId="{BD78F20B-3AE0-4FCB-B155-6AFC3A9F9FEB}" destId="{A8B91A3F-07CB-42F8-ADE5-FB910FA065C2}" srcOrd="0" destOrd="0" presId="urn:microsoft.com/office/officeart/2018/2/layout/IconCircleList"/>
    <dgm:cxn modelId="{166685B9-942D-4247-B217-14DD34E64AB3}" type="presParOf" srcId="{BD78F20B-3AE0-4FCB-B155-6AFC3A9F9FEB}" destId="{8AE63D78-D0FD-45F3-BC25-59E4A74E19B5}" srcOrd="1" destOrd="0" presId="urn:microsoft.com/office/officeart/2018/2/layout/IconCircleList"/>
    <dgm:cxn modelId="{3E541D65-2350-4EE5-91DA-5DDD11DBADF3}" type="presParOf" srcId="{BD78F20B-3AE0-4FCB-B155-6AFC3A9F9FEB}" destId="{A9AF215A-9EE9-4056-ADC4-D2A3F1AA1E57}" srcOrd="2" destOrd="0" presId="urn:microsoft.com/office/officeart/2018/2/layout/IconCircleList"/>
    <dgm:cxn modelId="{B424F77C-A2F9-4201-8980-5455D1659EDA}" type="presParOf" srcId="{BD78F20B-3AE0-4FCB-B155-6AFC3A9F9FEB}" destId="{8081A6F8-0868-4AD3-9A9E-A20EEE00EA28}" srcOrd="3" destOrd="0" presId="urn:microsoft.com/office/officeart/2018/2/layout/IconCircleList"/>
    <dgm:cxn modelId="{5F357D35-225E-4688-A57A-6613B3A8C0A8}" type="presParOf" srcId="{EB44D00A-8679-4F3F-8734-86BB0BC908E9}" destId="{254A1C05-FD60-43B0-AB6E-FF07727D966B}" srcOrd="1" destOrd="0" presId="urn:microsoft.com/office/officeart/2018/2/layout/IconCircleList"/>
    <dgm:cxn modelId="{06005F66-B4E6-4138-BABE-D1161F6D1CD3}" type="presParOf" srcId="{EB44D00A-8679-4F3F-8734-86BB0BC908E9}" destId="{0212188B-45BB-4CCC-B066-BFB7A67EFD2A}" srcOrd="2" destOrd="0" presId="urn:microsoft.com/office/officeart/2018/2/layout/IconCircleList"/>
    <dgm:cxn modelId="{AA7E047A-D244-4C17-842D-7C7E902DBDC2}" type="presParOf" srcId="{0212188B-45BB-4CCC-B066-BFB7A67EFD2A}" destId="{0C6D0864-9F4B-4FF6-BC98-6DD964389843}" srcOrd="0" destOrd="0" presId="urn:microsoft.com/office/officeart/2018/2/layout/IconCircleList"/>
    <dgm:cxn modelId="{1C8A3A10-B36E-4BF1-AB0B-411377FF2AFF}" type="presParOf" srcId="{0212188B-45BB-4CCC-B066-BFB7A67EFD2A}" destId="{4556E230-0CF4-4E3E-8A90-905EE219F3C7}" srcOrd="1" destOrd="0" presId="urn:microsoft.com/office/officeart/2018/2/layout/IconCircleList"/>
    <dgm:cxn modelId="{56C3DC2B-BA01-4D59-8CCB-A3105904BEB3}" type="presParOf" srcId="{0212188B-45BB-4CCC-B066-BFB7A67EFD2A}" destId="{0E924DC8-36A5-4AE7-A8AA-78844DF863C4}" srcOrd="2" destOrd="0" presId="urn:microsoft.com/office/officeart/2018/2/layout/IconCircleList"/>
    <dgm:cxn modelId="{E97BCB4C-4D7E-4032-BD1E-27754FC00045}" type="presParOf" srcId="{0212188B-45BB-4CCC-B066-BFB7A67EFD2A}" destId="{9EFC5C06-5855-4D2B-9A33-B0D003D6ECB4}" srcOrd="3" destOrd="0" presId="urn:microsoft.com/office/officeart/2018/2/layout/IconCircleList"/>
    <dgm:cxn modelId="{E77DA03D-0007-4391-911A-2787626D3749}" type="presParOf" srcId="{EB44D00A-8679-4F3F-8734-86BB0BC908E9}" destId="{B3EC1DC9-FB72-4887-9CDA-ECB197D6A713}" srcOrd="3" destOrd="0" presId="urn:microsoft.com/office/officeart/2018/2/layout/IconCircleList"/>
    <dgm:cxn modelId="{56B29619-3C9E-4C3F-84A6-F97E63E4F064}" type="presParOf" srcId="{EB44D00A-8679-4F3F-8734-86BB0BC908E9}" destId="{D82B8A82-6B10-43DF-9E25-5C95C1E25FD6}" srcOrd="4" destOrd="0" presId="urn:microsoft.com/office/officeart/2018/2/layout/IconCircleList"/>
    <dgm:cxn modelId="{B3DE3F58-0BE3-4BC7-A2E3-56307C8F1189}" type="presParOf" srcId="{D82B8A82-6B10-43DF-9E25-5C95C1E25FD6}" destId="{DA451CDA-8DDC-456F-A6D3-A6E25D2D2962}" srcOrd="0" destOrd="0" presId="urn:microsoft.com/office/officeart/2018/2/layout/IconCircleList"/>
    <dgm:cxn modelId="{E3D48CFD-1744-44D3-A62C-BAA101CE99DA}" type="presParOf" srcId="{D82B8A82-6B10-43DF-9E25-5C95C1E25FD6}" destId="{37F5BC2F-398D-48C3-838C-3A0F8C15FD4F}" srcOrd="1" destOrd="0" presId="urn:microsoft.com/office/officeart/2018/2/layout/IconCircleList"/>
    <dgm:cxn modelId="{6FCE1ABA-2886-46E0-BADB-9D46396D3441}" type="presParOf" srcId="{D82B8A82-6B10-43DF-9E25-5C95C1E25FD6}" destId="{B51BD8F8-0941-4528-BDB2-0C1E87273BD0}" srcOrd="2" destOrd="0" presId="urn:microsoft.com/office/officeart/2018/2/layout/IconCircleList"/>
    <dgm:cxn modelId="{444C8472-F13A-4764-8A84-A88780C2F5A7}" type="presParOf" srcId="{D82B8A82-6B10-43DF-9E25-5C95C1E25FD6}" destId="{86900F96-690C-49B6-A490-6DA031C9CE8D}" srcOrd="3" destOrd="0" presId="urn:microsoft.com/office/officeart/2018/2/layout/IconCircleList"/>
    <dgm:cxn modelId="{039D1EEB-5D8E-460F-B490-748593BB985B}" type="presParOf" srcId="{EB44D00A-8679-4F3F-8734-86BB0BC908E9}" destId="{3B44F66C-2454-4BA7-B5FB-8C754481847A}" srcOrd="5" destOrd="0" presId="urn:microsoft.com/office/officeart/2018/2/layout/IconCircleList"/>
    <dgm:cxn modelId="{292BE9B7-9605-4491-B1C8-8BD0BC151D8A}" type="presParOf" srcId="{EB44D00A-8679-4F3F-8734-86BB0BC908E9}" destId="{A7E67D6E-1E9F-4B32-A15A-3CD2A917D40D}" srcOrd="6" destOrd="0" presId="urn:microsoft.com/office/officeart/2018/2/layout/IconCircleList"/>
    <dgm:cxn modelId="{B287976F-DB1E-429F-B21A-6053E7781BF6}" type="presParOf" srcId="{A7E67D6E-1E9F-4B32-A15A-3CD2A917D40D}" destId="{07CAFCC5-B4F1-4579-82DD-13045DCA0816}" srcOrd="0" destOrd="0" presId="urn:microsoft.com/office/officeart/2018/2/layout/IconCircleList"/>
    <dgm:cxn modelId="{792D63CA-B97D-4D9D-AADD-C5A31A5B3F95}" type="presParOf" srcId="{A7E67D6E-1E9F-4B32-A15A-3CD2A917D40D}" destId="{6A8A0078-A72C-46D5-9F1C-734C7AED5B82}" srcOrd="1" destOrd="0" presId="urn:microsoft.com/office/officeart/2018/2/layout/IconCircleList"/>
    <dgm:cxn modelId="{B0E9E70F-9E05-49A8-BEB8-E9968577FB62}" type="presParOf" srcId="{A7E67D6E-1E9F-4B32-A15A-3CD2A917D40D}" destId="{34209F25-B306-4B4F-BF20-8AEA84B0CC84}" srcOrd="2" destOrd="0" presId="urn:microsoft.com/office/officeart/2018/2/layout/IconCircleList"/>
    <dgm:cxn modelId="{6A357331-40FA-4F5E-8834-64E014A765F2}" type="presParOf" srcId="{A7E67D6E-1E9F-4B32-A15A-3CD2A917D40D}" destId="{AEC83152-3423-4DA3-AB8F-A048496D1B28}" srcOrd="3" destOrd="0" presId="urn:microsoft.com/office/officeart/2018/2/layout/IconCircleList"/>
    <dgm:cxn modelId="{0C7EA752-B8AD-4A5F-8314-3D023BD3E1BE}" type="presParOf" srcId="{EB44D00A-8679-4F3F-8734-86BB0BC908E9}" destId="{FCB619AB-AD80-4A9B-9061-51CE777BF62A}" srcOrd="7" destOrd="0" presId="urn:microsoft.com/office/officeart/2018/2/layout/IconCircleList"/>
    <dgm:cxn modelId="{9E4AEF90-8761-40D3-AED2-14D1DB6FB51E}" type="presParOf" srcId="{EB44D00A-8679-4F3F-8734-86BB0BC908E9}" destId="{8F6A2B4E-F040-4B2E-93B2-6FF403FC37A5}" srcOrd="8" destOrd="0" presId="urn:microsoft.com/office/officeart/2018/2/layout/IconCircleList"/>
    <dgm:cxn modelId="{01C8E1C0-DF37-4F12-B2E6-2DD936502930}" type="presParOf" srcId="{8F6A2B4E-F040-4B2E-93B2-6FF403FC37A5}" destId="{C41764D1-C4CE-45D2-B276-F2A30D4FD3D6}" srcOrd="0" destOrd="0" presId="urn:microsoft.com/office/officeart/2018/2/layout/IconCircleList"/>
    <dgm:cxn modelId="{58081BB5-1AA1-433A-A7AA-ECD360FACDF5}" type="presParOf" srcId="{8F6A2B4E-F040-4B2E-93B2-6FF403FC37A5}" destId="{FB2EA2EA-1C46-4FCE-A48F-1ECACD82E955}" srcOrd="1" destOrd="0" presId="urn:microsoft.com/office/officeart/2018/2/layout/IconCircleList"/>
    <dgm:cxn modelId="{59AC0937-3B4C-4748-B2E7-BCF7BFCC7558}" type="presParOf" srcId="{8F6A2B4E-F040-4B2E-93B2-6FF403FC37A5}" destId="{85209B58-CA54-42B1-960B-8AD68BA6EA17}" srcOrd="2" destOrd="0" presId="urn:microsoft.com/office/officeart/2018/2/layout/IconCircleList"/>
    <dgm:cxn modelId="{624F7DE0-ECB8-49FC-AF4C-88D1C4C9449F}" type="presParOf" srcId="{8F6A2B4E-F040-4B2E-93B2-6FF403FC37A5}" destId="{482A9AB9-B749-433B-B684-F9EC101AD864}" srcOrd="3" destOrd="0" presId="urn:microsoft.com/office/officeart/2018/2/layout/IconCircleList"/>
    <dgm:cxn modelId="{9D3AFEBB-8B66-4819-A9F1-394A516B6F3B}" type="presParOf" srcId="{EB44D00A-8679-4F3F-8734-86BB0BC908E9}" destId="{5C9B09D5-7510-4C9B-BECC-C613C6E3AA90}" srcOrd="9" destOrd="0" presId="urn:microsoft.com/office/officeart/2018/2/layout/IconCircleList"/>
    <dgm:cxn modelId="{9A0FF050-C86D-453C-89F5-2072A75C8810}" type="presParOf" srcId="{EB44D00A-8679-4F3F-8734-86BB0BC908E9}" destId="{C9ADF3EC-85AF-48E9-9F98-FC7D42067D75}" srcOrd="10" destOrd="0" presId="urn:microsoft.com/office/officeart/2018/2/layout/IconCircleList"/>
    <dgm:cxn modelId="{F4D25FFD-5385-44E3-9625-48C7EA800504}" type="presParOf" srcId="{C9ADF3EC-85AF-48E9-9F98-FC7D42067D75}" destId="{46ED19D7-5184-42C8-B451-42423F1E63A8}" srcOrd="0" destOrd="0" presId="urn:microsoft.com/office/officeart/2018/2/layout/IconCircleList"/>
    <dgm:cxn modelId="{2A21CC01-980B-41CF-BF61-4DBE0537BC79}" type="presParOf" srcId="{C9ADF3EC-85AF-48E9-9F98-FC7D42067D75}" destId="{513A957D-D153-45CB-A9A5-1F395423E3C9}" srcOrd="1" destOrd="0" presId="urn:microsoft.com/office/officeart/2018/2/layout/IconCircleList"/>
    <dgm:cxn modelId="{B4B09A6B-EE14-49D5-B2A5-1773973382E8}" type="presParOf" srcId="{C9ADF3EC-85AF-48E9-9F98-FC7D42067D75}" destId="{2C717A67-E8F5-402D-B35A-E4F7DEF5F034}" srcOrd="2" destOrd="0" presId="urn:microsoft.com/office/officeart/2018/2/layout/IconCircleList"/>
    <dgm:cxn modelId="{6FDFA37F-1F2E-4285-BA57-E9FE960387F7}" type="presParOf" srcId="{C9ADF3EC-85AF-48E9-9F98-FC7D42067D75}" destId="{3E8CAB16-B4E9-405E-AA05-46E4DEE0C93C}" srcOrd="3" destOrd="0" presId="urn:microsoft.com/office/officeart/2018/2/layout/IconCircleList"/>
    <dgm:cxn modelId="{3E12EE18-8837-4E56-9473-B91A0D943345}" type="presParOf" srcId="{EB44D00A-8679-4F3F-8734-86BB0BC908E9}" destId="{5A74A7F1-EB50-4242-8B1D-129C8026EFC0}" srcOrd="11" destOrd="0" presId="urn:microsoft.com/office/officeart/2018/2/layout/IconCircleList"/>
    <dgm:cxn modelId="{B9A8167A-6304-40DA-82AA-CD6A24AACEE5}" type="presParOf" srcId="{EB44D00A-8679-4F3F-8734-86BB0BC908E9}" destId="{82B9A212-BAF2-4482-8833-03CD955FE70A}" srcOrd="12" destOrd="0" presId="urn:microsoft.com/office/officeart/2018/2/layout/IconCircleList"/>
    <dgm:cxn modelId="{313D5ADD-107B-4A8B-9DF9-778B8B993521}" type="presParOf" srcId="{82B9A212-BAF2-4482-8833-03CD955FE70A}" destId="{42F68F9B-4443-4A57-9E59-86FAC60D32B3}" srcOrd="0" destOrd="0" presId="urn:microsoft.com/office/officeart/2018/2/layout/IconCircleList"/>
    <dgm:cxn modelId="{645DC3FF-8089-4693-A25E-621040C25815}" type="presParOf" srcId="{82B9A212-BAF2-4482-8833-03CD955FE70A}" destId="{4245CE77-FCAB-4FAC-8403-3BE9E949183B}" srcOrd="1" destOrd="0" presId="urn:microsoft.com/office/officeart/2018/2/layout/IconCircleList"/>
    <dgm:cxn modelId="{C9D110C8-9030-424B-9B10-2B4F7B4AA6DD}" type="presParOf" srcId="{82B9A212-BAF2-4482-8833-03CD955FE70A}" destId="{C896BA9F-6978-4ACF-8B36-7F0AED9BB6EF}" srcOrd="2" destOrd="0" presId="urn:microsoft.com/office/officeart/2018/2/layout/IconCircleList"/>
    <dgm:cxn modelId="{44C67E0B-2E7C-4A22-B0DD-D41136E30504}" type="presParOf" srcId="{82B9A212-BAF2-4482-8833-03CD955FE70A}" destId="{426A0A26-9ECE-4EB6-AF05-78A6406BDCCF}" srcOrd="3" destOrd="0" presId="urn:microsoft.com/office/officeart/2018/2/layout/IconCircleList"/>
    <dgm:cxn modelId="{8200487B-016F-47C9-BFE4-4588269CF564}" type="presParOf" srcId="{EB44D00A-8679-4F3F-8734-86BB0BC908E9}" destId="{526395C6-0B76-4507-B51C-60F01C3D94BA}" srcOrd="13" destOrd="0" presId="urn:microsoft.com/office/officeart/2018/2/layout/IconCircleList"/>
    <dgm:cxn modelId="{C53332C1-C38E-4572-AE63-004A02C5EB16}" type="presParOf" srcId="{EB44D00A-8679-4F3F-8734-86BB0BC908E9}" destId="{83CA1E43-7B56-4E19-B1D1-92514DFE6187}" srcOrd="14" destOrd="0" presId="urn:microsoft.com/office/officeart/2018/2/layout/IconCircleList"/>
    <dgm:cxn modelId="{1F653883-0AB4-43A1-A83D-6F077267A770}" type="presParOf" srcId="{83CA1E43-7B56-4E19-B1D1-92514DFE6187}" destId="{64FA55F7-0B35-4325-AF98-971D7E2884ED}" srcOrd="0" destOrd="0" presId="urn:microsoft.com/office/officeart/2018/2/layout/IconCircleList"/>
    <dgm:cxn modelId="{BF84B99B-45E9-43A1-B276-0C326233ACE2}" type="presParOf" srcId="{83CA1E43-7B56-4E19-B1D1-92514DFE6187}" destId="{343F1A8E-75F3-43A0-9B18-6C12047C9F90}" srcOrd="1" destOrd="0" presId="urn:microsoft.com/office/officeart/2018/2/layout/IconCircleList"/>
    <dgm:cxn modelId="{35F05AF7-A5AB-4C94-BF7A-26D53C2472EC}" type="presParOf" srcId="{83CA1E43-7B56-4E19-B1D1-92514DFE6187}" destId="{0BD8D3EA-CBF7-4063-9005-194BB6B6772F}" srcOrd="2" destOrd="0" presId="urn:microsoft.com/office/officeart/2018/2/layout/IconCircleList"/>
    <dgm:cxn modelId="{18487878-41A1-4E8A-8C6D-8EEFB534CAF9}" type="presParOf" srcId="{83CA1E43-7B56-4E19-B1D1-92514DFE6187}" destId="{66E656A5-3F8E-4B43-A5B1-6B5B23D368BD}"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BB2D84-A279-4A67-B67A-7D4ABAB71EBC}" type="doc">
      <dgm:prSet loTypeId="urn:microsoft.com/office/officeart/2005/8/layout/default" loCatId="list" qsTypeId="urn:microsoft.com/office/officeart/2005/8/quickstyle/simple5" qsCatId="simple" csTypeId="urn:microsoft.com/office/officeart/2005/8/colors/accent3_2" csCatId="accent3" phldr="1"/>
      <dgm:spPr/>
      <dgm:t>
        <a:bodyPr/>
        <a:lstStyle/>
        <a:p>
          <a:endParaRPr lang="en-US"/>
        </a:p>
      </dgm:t>
    </dgm:pt>
    <dgm:pt modelId="{733FA904-2DF6-4906-AD87-EAA6AEBBF011}">
      <dgm:prSet/>
      <dgm:spPr>
        <a:solidFill>
          <a:schemeClr val="accent1"/>
        </a:solidFill>
      </dgm:spPr>
      <dgm:t>
        <a:bodyPr/>
        <a:lstStyle/>
        <a:p>
          <a:r>
            <a:rPr lang="en-US" b="1" dirty="0"/>
            <a:t>Do you know anything about lung cancer screening?</a:t>
          </a:r>
        </a:p>
      </dgm:t>
    </dgm:pt>
    <dgm:pt modelId="{1E56BC76-C43B-4E8C-BFA1-631CB62FB37B}" type="parTrans" cxnId="{7C58EA9B-EEB4-4532-A0DC-E72EA08FA2A3}">
      <dgm:prSet/>
      <dgm:spPr/>
      <dgm:t>
        <a:bodyPr/>
        <a:lstStyle/>
        <a:p>
          <a:endParaRPr lang="en-US"/>
        </a:p>
      </dgm:t>
    </dgm:pt>
    <dgm:pt modelId="{27E45B0C-3F35-4066-9E8F-1E776947CF96}" type="sibTrans" cxnId="{7C58EA9B-EEB4-4532-A0DC-E72EA08FA2A3}">
      <dgm:prSet/>
      <dgm:spPr/>
      <dgm:t>
        <a:bodyPr/>
        <a:lstStyle/>
        <a:p>
          <a:endParaRPr lang="en-US"/>
        </a:p>
      </dgm:t>
    </dgm:pt>
    <dgm:pt modelId="{C9E8145B-2FFD-4ADD-9231-4FE2117A09EA}">
      <dgm:prSet/>
      <dgm:spPr/>
      <dgm:t>
        <a:bodyPr/>
        <a:lstStyle/>
        <a:p>
          <a:r>
            <a:rPr lang="en-US" b="1"/>
            <a:t>Has anyone have talked to you about lung cancer screening?</a:t>
          </a:r>
        </a:p>
      </dgm:t>
    </dgm:pt>
    <dgm:pt modelId="{02AE647F-89DA-4E6E-9955-A6A3BFAE99F4}" type="parTrans" cxnId="{023E77BB-013F-4E55-AC08-B9D9751F7158}">
      <dgm:prSet/>
      <dgm:spPr/>
      <dgm:t>
        <a:bodyPr/>
        <a:lstStyle/>
        <a:p>
          <a:endParaRPr lang="en-US"/>
        </a:p>
      </dgm:t>
    </dgm:pt>
    <dgm:pt modelId="{98F8866E-6A5C-4054-9ACF-2FB528639998}" type="sibTrans" cxnId="{023E77BB-013F-4E55-AC08-B9D9751F7158}">
      <dgm:prSet/>
      <dgm:spPr/>
      <dgm:t>
        <a:bodyPr/>
        <a:lstStyle/>
        <a:p>
          <a:endParaRPr lang="en-US"/>
        </a:p>
      </dgm:t>
    </dgm:pt>
    <dgm:pt modelId="{F9F9ABE4-89EB-4DF5-949C-C618CAB70007}">
      <dgm:prSet/>
      <dgm:spPr>
        <a:solidFill>
          <a:schemeClr val="bg2">
            <a:lumMod val="20000"/>
            <a:lumOff val="80000"/>
          </a:schemeClr>
        </a:solidFill>
      </dgm:spPr>
      <dgm:t>
        <a:bodyPr/>
        <a:lstStyle/>
        <a:p>
          <a:r>
            <a:rPr lang="en-US" b="1" dirty="0"/>
            <a:t>Can you remind me, have we talked about lung cancer screening before?</a:t>
          </a:r>
        </a:p>
      </dgm:t>
    </dgm:pt>
    <dgm:pt modelId="{9C555987-0663-473A-AA80-1D8EE23AF9DC}" type="parTrans" cxnId="{1468FB2A-6185-4DF9-B009-D9DC80268C99}">
      <dgm:prSet/>
      <dgm:spPr/>
      <dgm:t>
        <a:bodyPr/>
        <a:lstStyle/>
        <a:p>
          <a:endParaRPr lang="en-US"/>
        </a:p>
      </dgm:t>
    </dgm:pt>
    <dgm:pt modelId="{81074CED-7DF6-4ECC-9516-C30137FE1F8F}" type="sibTrans" cxnId="{1468FB2A-6185-4DF9-B009-D9DC80268C99}">
      <dgm:prSet/>
      <dgm:spPr/>
      <dgm:t>
        <a:bodyPr/>
        <a:lstStyle/>
        <a:p>
          <a:endParaRPr lang="en-US"/>
        </a:p>
      </dgm:t>
    </dgm:pt>
    <dgm:pt modelId="{1E72DC93-C14D-4E03-AA97-5C4DEB55CB15}">
      <dgm:prSet/>
      <dgm:spPr>
        <a:solidFill>
          <a:schemeClr val="tx2">
            <a:lumMod val="75000"/>
          </a:schemeClr>
        </a:solidFill>
      </dgm:spPr>
      <dgm:t>
        <a:bodyPr/>
        <a:lstStyle/>
        <a:p>
          <a:r>
            <a:rPr lang="en-US" b="1"/>
            <a:t>Would you be interested in talking about lung cancer screening?</a:t>
          </a:r>
        </a:p>
      </dgm:t>
    </dgm:pt>
    <dgm:pt modelId="{BB8E4D4A-A66E-4D86-B8A2-DC4A7DBA6C9F}" type="parTrans" cxnId="{1A7AF9E3-F0E6-4E3C-8223-53BDD3ECFD0A}">
      <dgm:prSet/>
      <dgm:spPr/>
      <dgm:t>
        <a:bodyPr/>
        <a:lstStyle/>
        <a:p>
          <a:endParaRPr lang="en-US"/>
        </a:p>
      </dgm:t>
    </dgm:pt>
    <dgm:pt modelId="{C0C47124-1997-40A4-93C7-940CB9FED4F3}" type="sibTrans" cxnId="{1A7AF9E3-F0E6-4E3C-8223-53BDD3ECFD0A}">
      <dgm:prSet/>
      <dgm:spPr/>
      <dgm:t>
        <a:bodyPr/>
        <a:lstStyle/>
        <a:p>
          <a:endParaRPr lang="en-US"/>
        </a:p>
      </dgm:t>
    </dgm:pt>
    <dgm:pt modelId="{AA244C83-D7FC-4D58-B3DA-474927688801}">
      <dgm:prSet/>
      <dgm:spPr>
        <a:solidFill>
          <a:schemeClr val="accent2"/>
        </a:solidFill>
      </dgm:spPr>
      <dgm:t>
        <a:bodyPr/>
        <a:lstStyle/>
        <a:p>
          <a:r>
            <a:rPr lang="en-US" b="1" dirty="0"/>
            <a:t>Since we were just talking about breast cancer screening and your mammogram can we talk about lung caner screening next?</a:t>
          </a:r>
        </a:p>
      </dgm:t>
    </dgm:pt>
    <dgm:pt modelId="{F9233608-D7BB-4D07-8F74-84FAD54CCE40}" type="parTrans" cxnId="{504A4F37-03F4-4B37-80D3-87B8AA193AB0}">
      <dgm:prSet/>
      <dgm:spPr/>
      <dgm:t>
        <a:bodyPr/>
        <a:lstStyle/>
        <a:p>
          <a:endParaRPr lang="en-US"/>
        </a:p>
      </dgm:t>
    </dgm:pt>
    <dgm:pt modelId="{84FF1065-7EB2-4647-935B-D89D80BEAB56}" type="sibTrans" cxnId="{504A4F37-03F4-4B37-80D3-87B8AA193AB0}">
      <dgm:prSet/>
      <dgm:spPr/>
      <dgm:t>
        <a:bodyPr/>
        <a:lstStyle/>
        <a:p>
          <a:endParaRPr lang="en-US"/>
        </a:p>
      </dgm:t>
    </dgm:pt>
    <dgm:pt modelId="{EB1D3506-3598-4333-AC40-871C56FBEDB8}">
      <dgm:prSet/>
      <dgm:spPr>
        <a:solidFill>
          <a:schemeClr val="accent1">
            <a:lumMod val="60000"/>
            <a:lumOff val="40000"/>
          </a:schemeClr>
        </a:solidFill>
      </dgm:spPr>
      <dgm:t>
        <a:bodyPr/>
        <a:lstStyle/>
        <a:p>
          <a:r>
            <a:rPr lang="en-US" b="1" dirty="0"/>
            <a:t>I’m sure you have heard that smoking increases your risk of lung cancer. Did you know that we have a screening program for lung cancer?</a:t>
          </a:r>
        </a:p>
      </dgm:t>
    </dgm:pt>
    <dgm:pt modelId="{C55D4D87-2AF0-4C1D-928C-6A8BD3A6E512}" type="parTrans" cxnId="{AFF494A0-2495-43EE-98CF-D2A52BE18650}">
      <dgm:prSet/>
      <dgm:spPr/>
      <dgm:t>
        <a:bodyPr/>
        <a:lstStyle/>
        <a:p>
          <a:endParaRPr lang="en-US"/>
        </a:p>
      </dgm:t>
    </dgm:pt>
    <dgm:pt modelId="{71F28592-98D4-447E-B138-C1BD73F868D9}" type="sibTrans" cxnId="{AFF494A0-2495-43EE-98CF-D2A52BE18650}">
      <dgm:prSet/>
      <dgm:spPr/>
      <dgm:t>
        <a:bodyPr/>
        <a:lstStyle/>
        <a:p>
          <a:endParaRPr lang="en-US"/>
        </a:p>
      </dgm:t>
    </dgm:pt>
    <dgm:pt modelId="{9C8198E3-6DC6-4CCD-A6B4-AFA324C76028}">
      <dgm:prSet/>
      <dgm:spPr>
        <a:solidFill>
          <a:schemeClr val="accent2">
            <a:lumMod val="60000"/>
            <a:lumOff val="40000"/>
          </a:schemeClr>
        </a:solidFill>
      </dgm:spPr>
      <dgm:t>
        <a:bodyPr/>
        <a:lstStyle/>
        <a:p>
          <a:r>
            <a:rPr lang="en-US" b="1" dirty="0"/>
            <a:t>Would you like to discuss our lung cancer screening program today?</a:t>
          </a:r>
        </a:p>
      </dgm:t>
    </dgm:pt>
    <dgm:pt modelId="{082A5B57-28BA-4B05-92E9-059EAEE7F3AB}" type="parTrans" cxnId="{856920E0-2977-4303-BFC6-28AC8683D123}">
      <dgm:prSet/>
      <dgm:spPr/>
      <dgm:t>
        <a:bodyPr/>
        <a:lstStyle/>
        <a:p>
          <a:endParaRPr lang="en-US"/>
        </a:p>
      </dgm:t>
    </dgm:pt>
    <dgm:pt modelId="{A3E968A0-187A-48DF-A6D6-9FBFE22C990F}" type="sibTrans" cxnId="{856920E0-2977-4303-BFC6-28AC8683D123}">
      <dgm:prSet/>
      <dgm:spPr/>
      <dgm:t>
        <a:bodyPr/>
        <a:lstStyle/>
        <a:p>
          <a:endParaRPr lang="en-US"/>
        </a:p>
      </dgm:t>
    </dgm:pt>
    <dgm:pt modelId="{C98532BD-BB57-4176-8BDE-D58AB0EF8071}">
      <dgm:prSet/>
      <dgm:spPr>
        <a:solidFill>
          <a:schemeClr val="accent2">
            <a:lumMod val="50000"/>
          </a:schemeClr>
        </a:solidFill>
      </dgm:spPr>
      <dgm:t>
        <a:bodyPr/>
        <a:lstStyle/>
        <a:p>
          <a:r>
            <a:rPr lang="en-US" b="1" dirty="0"/>
            <a:t>I am so excited that you want to quit smoking and how much that is going to decrease your risk of lung cancer. I want you to know that we also have a screening program for lung cancer. Would you like to talk a bit about it?</a:t>
          </a:r>
        </a:p>
      </dgm:t>
    </dgm:pt>
    <dgm:pt modelId="{7799E1EF-B781-49B3-BC89-FBA822576C2D}" type="parTrans" cxnId="{FE1B4939-5DE3-4341-A954-5AEF19596D7D}">
      <dgm:prSet/>
      <dgm:spPr/>
      <dgm:t>
        <a:bodyPr/>
        <a:lstStyle/>
        <a:p>
          <a:endParaRPr lang="en-US"/>
        </a:p>
      </dgm:t>
    </dgm:pt>
    <dgm:pt modelId="{95BB920F-B033-499D-8630-53115ACF647F}" type="sibTrans" cxnId="{FE1B4939-5DE3-4341-A954-5AEF19596D7D}">
      <dgm:prSet/>
      <dgm:spPr/>
      <dgm:t>
        <a:bodyPr/>
        <a:lstStyle/>
        <a:p>
          <a:endParaRPr lang="en-US"/>
        </a:p>
      </dgm:t>
    </dgm:pt>
    <dgm:pt modelId="{C61FDC20-9D2E-4FCC-99CC-465DBE26082C}" type="pres">
      <dgm:prSet presAssocID="{CBBB2D84-A279-4A67-B67A-7D4ABAB71EBC}" presName="diagram" presStyleCnt="0">
        <dgm:presLayoutVars>
          <dgm:dir/>
          <dgm:resizeHandles val="exact"/>
        </dgm:presLayoutVars>
      </dgm:prSet>
      <dgm:spPr/>
      <dgm:t>
        <a:bodyPr/>
        <a:lstStyle/>
        <a:p>
          <a:endParaRPr lang="en-US"/>
        </a:p>
      </dgm:t>
    </dgm:pt>
    <dgm:pt modelId="{92AFCE04-CED5-47FA-9B4A-08F52C74BEDF}" type="pres">
      <dgm:prSet presAssocID="{733FA904-2DF6-4906-AD87-EAA6AEBBF011}" presName="node" presStyleLbl="node1" presStyleIdx="0" presStyleCnt="8">
        <dgm:presLayoutVars>
          <dgm:bulletEnabled val="1"/>
        </dgm:presLayoutVars>
      </dgm:prSet>
      <dgm:spPr/>
      <dgm:t>
        <a:bodyPr/>
        <a:lstStyle/>
        <a:p>
          <a:endParaRPr lang="en-US"/>
        </a:p>
      </dgm:t>
    </dgm:pt>
    <dgm:pt modelId="{E0675FDD-5FFB-4815-8E2E-C60BE42574BE}" type="pres">
      <dgm:prSet presAssocID="{27E45B0C-3F35-4066-9E8F-1E776947CF96}" presName="sibTrans" presStyleCnt="0"/>
      <dgm:spPr/>
    </dgm:pt>
    <dgm:pt modelId="{B12CAA94-A2E0-45B2-9C51-15634C96D4A2}" type="pres">
      <dgm:prSet presAssocID="{C9E8145B-2FFD-4ADD-9231-4FE2117A09EA}" presName="node" presStyleLbl="node1" presStyleIdx="1" presStyleCnt="8">
        <dgm:presLayoutVars>
          <dgm:bulletEnabled val="1"/>
        </dgm:presLayoutVars>
      </dgm:prSet>
      <dgm:spPr/>
      <dgm:t>
        <a:bodyPr/>
        <a:lstStyle/>
        <a:p>
          <a:endParaRPr lang="en-US"/>
        </a:p>
      </dgm:t>
    </dgm:pt>
    <dgm:pt modelId="{58969FF7-3308-40A8-80BD-E9D582D9FD4D}" type="pres">
      <dgm:prSet presAssocID="{98F8866E-6A5C-4054-9ACF-2FB528639998}" presName="sibTrans" presStyleCnt="0"/>
      <dgm:spPr/>
    </dgm:pt>
    <dgm:pt modelId="{EDEFA428-C356-44AB-9081-FA75FDBA42AF}" type="pres">
      <dgm:prSet presAssocID="{F9F9ABE4-89EB-4DF5-949C-C618CAB70007}" presName="node" presStyleLbl="node1" presStyleIdx="2" presStyleCnt="8">
        <dgm:presLayoutVars>
          <dgm:bulletEnabled val="1"/>
        </dgm:presLayoutVars>
      </dgm:prSet>
      <dgm:spPr/>
      <dgm:t>
        <a:bodyPr/>
        <a:lstStyle/>
        <a:p>
          <a:endParaRPr lang="en-US"/>
        </a:p>
      </dgm:t>
    </dgm:pt>
    <dgm:pt modelId="{A23CF795-28A0-43DA-8089-FC986CAB41BB}" type="pres">
      <dgm:prSet presAssocID="{81074CED-7DF6-4ECC-9516-C30137FE1F8F}" presName="sibTrans" presStyleCnt="0"/>
      <dgm:spPr/>
    </dgm:pt>
    <dgm:pt modelId="{FED25161-DE7E-42F3-98F4-906F720FE3D0}" type="pres">
      <dgm:prSet presAssocID="{1E72DC93-C14D-4E03-AA97-5C4DEB55CB15}" presName="node" presStyleLbl="node1" presStyleIdx="3" presStyleCnt="8">
        <dgm:presLayoutVars>
          <dgm:bulletEnabled val="1"/>
        </dgm:presLayoutVars>
      </dgm:prSet>
      <dgm:spPr/>
      <dgm:t>
        <a:bodyPr/>
        <a:lstStyle/>
        <a:p>
          <a:endParaRPr lang="en-US"/>
        </a:p>
      </dgm:t>
    </dgm:pt>
    <dgm:pt modelId="{EDEA78E4-AFEF-4B4D-BEFD-9E79F8BF0EAB}" type="pres">
      <dgm:prSet presAssocID="{C0C47124-1997-40A4-93C7-940CB9FED4F3}" presName="sibTrans" presStyleCnt="0"/>
      <dgm:spPr/>
    </dgm:pt>
    <dgm:pt modelId="{F257F63D-BF79-45D5-AC28-9BC52BB318DA}" type="pres">
      <dgm:prSet presAssocID="{AA244C83-D7FC-4D58-B3DA-474927688801}" presName="node" presStyleLbl="node1" presStyleIdx="4" presStyleCnt="8">
        <dgm:presLayoutVars>
          <dgm:bulletEnabled val="1"/>
        </dgm:presLayoutVars>
      </dgm:prSet>
      <dgm:spPr/>
      <dgm:t>
        <a:bodyPr/>
        <a:lstStyle/>
        <a:p>
          <a:endParaRPr lang="en-US"/>
        </a:p>
      </dgm:t>
    </dgm:pt>
    <dgm:pt modelId="{BD47A1EC-3ED3-4D76-BBD8-29139C3C1016}" type="pres">
      <dgm:prSet presAssocID="{84FF1065-7EB2-4647-935B-D89D80BEAB56}" presName="sibTrans" presStyleCnt="0"/>
      <dgm:spPr/>
    </dgm:pt>
    <dgm:pt modelId="{EB738C21-94F6-41B3-8BB2-1294142D51F1}" type="pres">
      <dgm:prSet presAssocID="{EB1D3506-3598-4333-AC40-871C56FBEDB8}" presName="node" presStyleLbl="node1" presStyleIdx="5" presStyleCnt="8">
        <dgm:presLayoutVars>
          <dgm:bulletEnabled val="1"/>
        </dgm:presLayoutVars>
      </dgm:prSet>
      <dgm:spPr/>
      <dgm:t>
        <a:bodyPr/>
        <a:lstStyle/>
        <a:p>
          <a:endParaRPr lang="en-US"/>
        </a:p>
      </dgm:t>
    </dgm:pt>
    <dgm:pt modelId="{5DEE8CB6-1F93-48C8-ACDE-8731825D946F}" type="pres">
      <dgm:prSet presAssocID="{71F28592-98D4-447E-B138-C1BD73F868D9}" presName="sibTrans" presStyleCnt="0"/>
      <dgm:spPr/>
    </dgm:pt>
    <dgm:pt modelId="{375862FF-B3FB-4740-B1F7-28BA2216B7D7}" type="pres">
      <dgm:prSet presAssocID="{9C8198E3-6DC6-4CCD-A6B4-AFA324C76028}" presName="node" presStyleLbl="node1" presStyleIdx="6" presStyleCnt="8">
        <dgm:presLayoutVars>
          <dgm:bulletEnabled val="1"/>
        </dgm:presLayoutVars>
      </dgm:prSet>
      <dgm:spPr/>
      <dgm:t>
        <a:bodyPr/>
        <a:lstStyle/>
        <a:p>
          <a:endParaRPr lang="en-US"/>
        </a:p>
      </dgm:t>
    </dgm:pt>
    <dgm:pt modelId="{329F9AD2-90FA-4F77-8008-6E7C84369818}" type="pres">
      <dgm:prSet presAssocID="{A3E968A0-187A-48DF-A6D6-9FBFE22C990F}" presName="sibTrans" presStyleCnt="0"/>
      <dgm:spPr/>
    </dgm:pt>
    <dgm:pt modelId="{55D94FB7-D973-4B9E-BF05-A251A58BB1DA}" type="pres">
      <dgm:prSet presAssocID="{C98532BD-BB57-4176-8BDE-D58AB0EF8071}" presName="node" presStyleLbl="node1" presStyleIdx="7" presStyleCnt="8">
        <dgm:presLayoutVars>
          <dgm:bulletEnabled val="1"/>
        </dgm:presLayoutVars>
      </dgm:prSet>
      <dgm:spPr/>
      <dgm:t>
        <a:bodyPr/>
        <a:lstStyle/>
        <a:p>
          <a:endParaRPr lang="en-US"/>
        </a:p>
      </dgm:t>
    </dgm:pt>
  </dgm:ptLst>
  <dgm:cxnLst>
    <dgm:cxn modelId="{1468FB2A-6185-4DF9-B009-D9DC80268C99}" srcId="{CBBB2D84-A279-4A67-B67A-7D4ABAB71EBC}" destId="{F9F9ABE4-89EB-4DF5-949C-C618CAB70007}" srcOrd="2" destOrd="0" parTransId="{9C555987-0663-473A-AA80-1D8EE23AF9DC}" sibTransId="{81074CED-7DF6-4ECC-9516-C30137FE1F8F}"/>
    <dgm:cxn modelId="{7EF0B5A4-04D8-4D37-9310-429D818BF864}" type="presOf" srcId="{C98532BD-BB57-4176-8BDE-D58AB0EF8071}" destId="{55D94FB7-D973-4B9E-BF05-A251A58BB1DA}" srcOrd="0" destOrd="0" presId="urn:microsoft.com/office/officeart/2005/8/layout/default"/>
    <dgm:cxn modelId="{7C58EA9B-EEB4-4532-A0DC-E72EA08FA2A3}" srcId="{CBBB2D84-A279-4A67-B67A-7D4ABAB71EBC}" destId="{733FA904-2DF6-4906-AD87-EAA6AEBBF011}" srcOrd="0" destOrd="0" parTransId="{1E56BC76-C43B-4E8C-BFA1-631CB62FB37B}" sibTransId="{27E45B0C-3F35-4066-9E8F-1E776947CF96}"/>
    <dgm:cxn modelId="{FE1B4939-5DE3-4341-A954-5AEF19596D7D}" srcId="{CBBB2D84-A279-4A67-B67A-7D4ABAB71EBC}" destId="{C98532BD-BB57-4176-8BDE-D58AB0EF8071}" srcOrd="7" destOrd="0" parTransId="{7799E1EF-B781-49B3-BC89-FBA822576C2D}" sibTransId="{95BB920F-B033-499D-8630-53115ACF647F}"/>
    <dgm:cxn modelId="{504A4F37-03F4-4B37-80D3-87B8AA193AB0}" srcId="{CBBB2D84-A279-4A67-B67A-7D4ABAB71EBC}" destId="{AA244C83-D7FC-4D58-B3DA-474927688801}" srcOrd="4" destOrd="0" parTransId="{F9233608-D7BB-4D07-8F74-84FAD54CCE40}" sibTransId="{84FF1065-7EB2-4647-935B-D89D80BEAB56}"/>
    <dgm:cxn modelId="{E7181415-9BD8-4EEF-ABEB-C984F5BCF485}" type="presOf" srcId="{1E72DC93-C14D-4E03-AA97-5C4DEB55CB15}" destId="{FED25161-DE7E-42F3-98F4-906F720FE3D0}" srcOrd="0" destOrd="0" presId="urn:microsoft.com/office/officeart/2005/8/layout/default"/>
    <dgm:cxn modelId="{023E77BB-013F-4E55-AC08-B9D9751F7158}" srcId="{CBBB2D84-A279-4A67-B67A-7D4ABAB71EBC}" destId="{C9E8145B-2FFD-4ADD-9231-4FE2117A09EA}" srcOrd="1" destOrd="0" parTransId="{02AE647F-89DA-4E6E-9955-A6A3BFAE99F4}" sibTransId="{98F8866E-6A5C-4054-9ACF-2FB528639998}"/>
    <dgm:cxn modelId="{46F256AE-07C3-4111-B9C0-D99E28A075FE}" type="presOf" srcId="{F9F9ABE4-89EB-4DF5-949C-C618CAB70007}" destId="{EDEFA428-C356-44AB-9081-FA75FDBA42AF}" srcOrd="0" destOrd="0" presId="urn:microsoft.com/office/officeart/2005/8/layout/default"/>
    <dgm:cxn modelId="{AFF494A0-2495-43EE-98CF-D2A52BE18650}" srcId="{CBBB2D84-A279-4A67-B67A-7D4ABAB71EBC}" destId="{EB1D3506-3598-4333-AC40-871C56FBEDB8}" srcOrd="5" destOrd="0" parTransId="{C55D4D87-2AF0-4C1D-928C-6A8BD3A6E512}" sibTransId="{71F28592-98D4-447E-B138-C1BD73F868D9}"/>
    <dgm:cxn modelId="{CB02DDED-9901-4D24-AE8F-47D14F971E62}" type="presOf" srcId="{9C8198E3-6DC6-4CCD-A6B4-AFA324C76028}" destId="{375862FF-B3FB-4740-B1F7-28BA2216B7D7}" srcOrd="0" destOrd="0" presId="urn:microsoft.com/office/officeart/2005/8/layout/default"/>
    <dgm:cxn modelId="{46CBE155-6335-4119-AFBD-9E101C0350F7}" type="presOf" srcId="{AA244C83-D7FC-4D58-B3DA-474927688801}" destId="{F257F63D-BF79-45D5-AC28-9BC52BB318DA}" srcOrd="0" destOrd="0" presId="urn:microsoft.com/office/officeart/2005/8/layout/default"/>
    <dgm:cxn modelId="{1A7AF9E3-F0E6-4E3C-8223-53BDD3ECFD0A}" srcId="{CBBB2D84-A279-4A67-B67A-7D4ABAB71EBC}" destId="{1E72DC93-C14D-4E03-AA97-5C4DEB55CB15}" srcOrd="3" destOrd="0" parTransId="{BB8E4D4A-A66E-4D86-B8A2-DC4A7DBA6C9F}" sibTransId="{C0C47124-1997-40A4-93C7-940CB9FED4F3}"/>
    <dgm:cxn modelId="{856920E0-2977-4303-BFC6-28AC8683D123}" srcId="{CBBB2D84-A279-4A67-B67A-7D4ABAB71EBC}" destId="{9C8198E3-6DC6-4CCD-A6B4-AFA324C76028}" srcOrd="6" destOrd="0" parTransId="{082A5B57-28BA-4B05-92E9-059EAEE7F3AB}" sibTransId="{A3E968A0-187A-48DF-A6D6-9FBFE22C990F}"/>
    <dgm:cxn modelId="{E9E6014B-1998-4DD5-B14F-05BAF9B8726F}" type="presOf" srcId="{733FA904-2DF6-4906-AD87-EAA6AEBBF011}" destId="{92AFCE04-CED5-47FA-9B4A-08F52C74BEDF}" srcOrd="0" destOrd="0" presId="urn:microsoft.com/office/officeart/2005/8/layout/default"/>
    <dgm:cxn modelId="{C303E3D7-8FDD-4ECA-8F43-9B5AC9AD48B3}" type="presOf" srcId="{C9E8145B-2FFD-4ADD-9231-4FE2117A09EA}" destId="{B12CAA94-A2E0-45B2-9C51-15634C96D4A2}" srcOrd="0" destOrd="0" presId="urn:microsoft.com/office/officeart/2005/8/layout/default"/>
    <dgm:cxn modelId="{82F4F8AD-81CA-454C-B59E-26FC2081F5A6}" type="presOf" srcId="{CBBB2D84-A279-4A67-B67A-7D4ABAB71EBC}" destId="{C61FDC20-9D2E-4FCC-99CC-465DBE26082C}" srcOrd="0" destOrd="0" presId="urn:microsoft.com/office/officeart/2005/8/layout/default"/>
    <dgm:cxn modelId="{796B7A84-DB48-4437-B697-E87CEB5465F3}" type="presOf" srcId="{EB1D3506-3598-4333-AC40-871C56FBEDB8}" destId="{EB738C21-94F6-41B3-8BB2-1294142D51F1}" srcOrd="0" destOrd="0" presId="urn:microsoft.com/office/officeart/2005/8/layout/default"/>
    <dgm:cxn modelId="{948D5119-1D2E-41B9-A4FE-6A5FA0BCFC08}" type="presParOf" srcId="{C61FDC20-9D2E-4FCC-99CC-465DBE26082C}" destId="{92AFCE04-CED5-47FA-9B4A-08F52C74BEDF}" srcOrd="0" destOrd="0" presId="urn:microsoft.com/office/officeart/2005/8/layout/default"/>
    <dgm:cxn modelId="{E59E8AFF-D773-4FB8-B562-413F11BA9F72}" type="presParOf" srcId="{C61FDC20-9D2E-4FCC-99CC-465DBE26082C}" destId="{E0675FDD-5FFB-4815-8E2E-C60BE42574BE}" srcOrd="1" destOrd="0" presId="urn:microsoft.com/office/officeart/2005/8/layout/default"/>
    <dgm:cxn modelId="{70CF2484-88BC-40DE-BEE4-05809C5B69E8}" type="presParOf" srcId="{C61FDC20-9D2E-4FCC-99CC-465DBE26082C}" destId="{B12CAA94-A2E0-45B2-9C51-15634C96D4A2}" srcOrd="2" destOrd="0" presId="urn:microsoft.com/office/officeart/2005/8/layout/default"/>
    <dgm:cxn modelId="{2F762563-6D92-4461-BE9F-EEB2AF5BE099}" type="presParOf" srcId="{C61FDC20-9D2E-4FCC-99CC-465DBE26082C}" destId="{58969FF7-3308-40A8-80BD-E9D582D9FD4D}" srcOrd="3" destOrd="0" presId="urn:microsoft.com/office/officeart/2005/8/layout/default"/>
    <dgm:cxn modelId="{3D87C435-A103-4648-84EC-E8B603B3EC69}" type="presParOf" srcId="{C61FDC20-9D2E-4FCC-99CC-465DBE26082C}" destId="{EDEFA428-C356-44AB-9081-FA75FDBA42AF}" srcOrd="4" destOrd="0" presId="urn:microsoft.com/office/officeart/2005/8/layout/default"/>
    <dgm:cxn modelId="{8DF00895-7010-4867-BEEC-C7C39E0F1EF4}" type="presParOf" srcId="{C61FDC20-9D2E-4FCC-99CC-465DBE26082C}" destId="{A23CF795-28A0-43DA-8089-FC986CAB41BB}" srcOrd="5" destOrd="0" presId="urn:microsoft.com/office/officeart/2005/8/layout/default"/>
    <dgm:cxn modelId="{87A3538A-81CC-4AF5-8805-F3F06FC413B1}" type="presParOf" srcId="{C61FDC20-9D2E-4FCC-99CC-465DBE26082C}" destId="{FED25161-DE7E-42F3-98F4-906F720FE3D0}" srcOrd="6" destOrd="0" presId="urn:microsoft.com/office/officeart/2005/8/layout/default"/>
    <dgm:cxn modelId="{B4A3F7A4-72E0-4D12-96E2-901E3417F61D}" type="presParOf" srcId="{C61FDC20-9D2E-4FCC-99CC-465DBE26082C}" destId="{EDEA78E4-AFEF-4B4D-BEFD-9E79F8BF0EAB}" srcOrd="7" destOrd="0" presId="urn:microsoft.com/office/officeart/2005/8/layout/default"/>
    <dgm:cxn modelId="{3FBB33F4-303D-47DD-BCB6-9830618C16F6}" type="presParOf" srcId="{C61FDC20-9D2E-4FCC-99CC-465DBE26082C}" destId="{F257F63D-BF79-45D5-AC28-9BC52BB318DA}" srcOrd="8" destOrd="0" presId="urn:microsoft.com/office/officeart/2005/8/layout/default"/>
    <dgm:cxn modelId="{25CB2A67-9284-403E-9D48-0252BBDCF6E1}" type="presParOf" srcId="{C61FDC20-9D2E-4FCC-99CC-465DBE26082C}" destId="{BD47A1EC-3ED3-4D76-BBD8-29139C3C1016}" srcOrd="9" destOrd="0" presId="urn:microsoft.com/office/officeart/2005/8/layout/default"/>
    <dgm:cxn modelId="{05D10B94-5BF9-4908-B677-CD8405118CDD}" type="presParOf" srcId="{C61FDC20-9D2E-4FCC-99CC-465DBE26082C}" destId="{EB738C21-94F6-41B3-8BB2-1294142D51F1}" srcOrd="10" destOrd="0" presId="urn:microsoft.com/office/officeart/2005/8/layout/default"/>
    <dgm:cxn modelId="{57A27943-A2F7-4B69-B355-04D2604FA449}" type="presParOf" srcId="{C61FDC20-9D2E-4FCC-99CC-465DBE26082C}" destId="{5DEE8CB6-1F93-48C8-ACDE-8731825D946F}" srcOrd="11" destOrd="0" presId="urn:microsoft.com/office/officeart/2005/8/layout/default"/>
    <dgm:cxn modelId="{8C399BB6-AC11-4747-B9AC-ED944A1F71C3}" type="presParOf" srcId="{C61FDC20-9D2E-4FCC-99CC-465DBE26082C}" destId="{375862FF-B3FB-4740-B1F7-28BA2216B7D7}" srcOrd="12" destOrd="0" presId="urn:microsoft.com/office/officeart/2005/8/layout/default"/>
    <dgm:cxn modelId="{6009F4BF-FB67-4861-9B5B-32D25E565FBB}" type="presParOf" srcId="{C61FDC20-9D2E-4FCC-99CC-465DBE26082C}" destId="{329F9AD2-90FA-4F77-8008-6E7C84369818}" srcOrd="13" destOrd="0" presId="urn:microsoft.com/office/officeart/2005/8/layout/default"/>
    <dgm:cxn modelId="{03B04685-3E12-4D0E-8A56-CAA432209407}" type="presParOf" srcId="{C61FDC20-9D2E-4FCC-99CC-465DBE26082C}" destId="{55D94FB7-D973-4B9E-BF05-A251A58BB1DA}" srcOrd="14" destOrd="0" presId="urn:microsoft.com/office/officeart/2005/8/layout/default"/>
  </dgm:cxnLst>
  <dgm:bg>
    <a:solidFill>
      <a:schemeClr val="accent2">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DC38B5-087F-419D-B58F-9B8198625452}"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FD83A62B-F2A5-445B-8363-A5260C55F4E7}">
      <dgm:prSet/>
      <dgm:spPr/>
      <dgm:t>
        <a:bodyPr/>
        <a:lstStyle/>
        <a:p>
          <a:pPr>
            <a:lnSpc>
              <a:spcPct val="100000"/>
            </a:lnSpc>
          </a:pPr>
          <a:r>
            <a:rPr lang="en-US"/>
            <a:t>Its okay to not remember the stats</a:t>
          </a:r>
        </a:p>
      </dgm:t>
    </dgm:pt>
    <dgm:pt modelId="{29A6BBE2-FB8A-4167-8DD2-88CD33F45449}" type="parTrans" cxnId="{043EC791-49B0-40E9-8529-B8E41373E576}">
      <dgm:prSet/>
      <dgm:spPr/>
      <dgm:t>
        <a:bodyPr/>
        <a:lstStyle/>
        <a:p>
          <a:endParaRPr lang="en-US"/>
        </a:p>
      </dgm:t>
    </dgm:pt>
    <dgm:pt modelId="{5D3A9243-31A1-4675-9A1D-8B0B701E8EB3}" type="sibTrans" cxnId="{043EC791-49B0-40E9-8529-B8E41373E576}">
      <dgm:prSet/>
      <dgm:spPr/>
      <dgm:t>
        <a:bodyPr/>
        <a:lstStyle/>
        <a:p>
          <a:pPr>
            <a:lnSpc>
              <a:spcPct val="100000"/>
            </a:lnSpc>
          </a:pPr>
          <a:endParaRPr lang="en-US"/>
        </a:p>
      </dgm:t>
    </dgm:pt>
    <dgm:pt modelId="{552E7C1A-7619-4D0C-8843-943B088D4438}">
      <dgm:prSet/>
      <dgm:spPr/>
      <dgm:t>
        <a:bodyPr/>
        <a:lstStyle/>
        <a:p>
          <a:pPr>
            <a:lnSpc>
              <a:spcPct val="100000"/>
            </a:lnSpc>
          </a:pPr>
          <a:r>
            <a:rPr lang="en-US"/>
            <a:t>Speak in general terms</a:t>
          </a:r>
        </a:p>
      </dgm:t>
    </dgm:pt>
    <dgm:pt modelId="{4ED5C814-5B0C-43E6-8621-2D3AD6494AB4}" type="parTrans" cxnId="{F8B79218-79E3-49E9-9286-C7D0B9C86874}">
      <dgm:prSet/>
      <dgm:spPr/>
      <dgm:t>
        <a:bodyPr/>
        <a:lstStyle/>
        <a:p>
          <a:endParaRPr lang="en-US"/>
        </a:p>
      </dgm:t>
    </dgm:pt>
    <dgm:pt modelId="{7CE3A309-8646-4998-B8B1-F63AD592D58E}" type="sibTrans" cxnId="{F8B79218-79E3-49E9-9286-C7D0B9C86874}">
      <dgm:prSet/>
      <dgm:spPr/>
      <dgm:t>
        <a:bodyPr/>
        <a:lstStyle/>
        <a:p>
          <a:pPr>
            <a:lnSpc>
              <a:spcPct val="100000"/>
            </a:lnSpc>
          </a:pPr>
          <a:endParaRPr lang="en-US"/>
        </a:p>
      </dgm:t>
    </dgm:pt>
    <dgm:pt modelId="{68692C3D-BEB1-48D4-B308-C7536A3DFFAA}">
      <dgm:prSet/>
      <dgm:spPr/>
      <dgm:t>
        <a:bodyPr/>
        <a:lstStyle/>
        <a:p>
          <a:pPr>
            <a:lnSpc>
              <a:spcPct val="100000"/>
            </a:lnSpc>
          </a:pPr>
          <a:r>
            <a:rPr lang="en-US"/>
            <a:t>Keep it simple to start</a:t>
          </a:r>
        </a:p>
      </dgm:t>
    </dgm:pt>
    <dgm:pt modelId="{437F5AC9-BDA2-44D1-818E-C4A244D357DE}" type="parTrans" cxnId="{3E28A86C-14E7-4DB5-B4E9-AD1893226B6B}">
      <dgm:prSet/>
      <dgm:spPr/>
      <dgm:t>
        <a:bodyPr/>
        <a:lstStyle/>
        <a:p>
          <a:endParaRPr lang="en-US"/>
        </a:p>
      </dgm:t>
    </dgm:pt>
    <dgm:pt modelId="{69B03201-48BE-4C84-BF69-BED9F28C3B09}" type="sibTrans" cxnId="{3E28A86C-14E7-4DB5-B4E9-AD1893226B6B}">
      <dgm:prSet/>
      <dgm:spPr/>
      <dgm:t>
        <a:bodyPr/>
        <a:lstStyle/>
        <a:p>
          <a:pPr>
            <a:lnSpc>
              <a:spcPct val="100000"/>
            </a:lnSpc>
          </a:pPr>
          <a:endParaRPr lang="en-US"/>
        </a:p>
      </dgm:t>
    </dgm:pt>
    <dgm:pt modelId="{DAB61027-98EC-4A22-B386-540E80EBE25A}">
      <dgm:prSet/>
      <dgm:spPr/>
      <dgm:t>
        <a:bodyPr/>
        <a:lstStyle/>
        <a:p>
          <a:pPr>
            <a:lnSpc>
              <a:spcPct val="100000"/>
            </a:lnSpc>
          </a:pPr>
          <a:r>
            <a:rPr lang="en-US"/>
            <a:t>Address that there are benefits and risks </a:t>
          </a:r>
        </a:p>
      </dgm:t>
    </dgm:pt>
    <dgm:pt modelId="{7D9B3A2D-DB27-4F27-9343-73816AFD0462}" type="parTrans" cxnId="{BB508AE6-CA88-43BA-BF47-0C51DA740118}">
      <dgm:prSet/>
      <dgm:spPr/>
      <dgm:t>
        <a:bodyPr/>
        <a:lstStyle/>
        <a:p>
          <a:endParaRPr lang="en-US"/>
        </a:p>
      </dgm:t>
    </dgm:pt>
    <dgm:pt modelId="{4EF5F7DF-8B5C-4C57-8377-468539D78BAA}" type="sibTrans" cxnId="{BB508AE6-CA88-43BA-BF47-0C51DA740118}">
      <dgm:prSet/>
      <dgm:spPr/>
      <dgm:t>
        <a:bodyPr/>
        <a:lstStyle/>
        <a:p>
          <a:pPr>
            <a:lnSpc>
              <a:spcPct val="100000"/>
            </a:lnSpc>
          </a:pPr>
          <a:endParaRPr lang="en-US"/>
        </a:p>
      </dgm:t>
    </dgm:pt>
    <dgm:pt modelId="{66CBBB13-C33D-40DB-8023-CF71F1DA5EB1}">
      <dgm:prSet/>
      <dgm:spPr/>
      <dgm:t>
        <a:bodyPr/>
        <a:lstStyle/>
        <a:p>
          <a:pPr>
            <a:lnSpc>
              <a:spcPct val="100000"/>
            </a:lnSpc>
          </a:pPr>
          <a:r>
            <a:rPr lang="en-US"/>
            <a:t>Look it up in front of them </a:t>
          </a:r>
        </a:p>
      </dgm:t>
    </dgm:pt>
    <dgm:pt modelId="{9DB2A9DB-E25B-4773-A8CA-9A7741F481EE}" type="parTrans" cxnId="{C38B596A-21DF-44CB-8FDE-175031A77748}">
      <dgm:prSet/>
      <dgm:spPr/>
      <dgm:t>
        <a:bodyPr/>
        <a:lstStyle/>
        <a:p>
          <a:endParaRPr lang="en-US"/>
        </a:p>
      </dgm:t>
    </dgm:pt>
    <dgm:pt modelId="{A2FF4679-2D1E-4C3A-9DE0-910A9562939E}" type="sibTrans" cxnId="{C38B596A-21DF-44CB-8FDE-175031A77748}">
      <dgm:prSet/>
      <dgm:spPr/>
      <dgm:t>
        <a:bodyPr/>
        <a:lstStyle/>
        <a:p>
          <a:pPr>
            <a:lnSpc>
              <a:spcPct val="100000"/>
            </a:lnSpc>
          </a:pPr>
          <a:endParaRPr lang="en-US"/>
        </a:p>
      </dgm:t>
    </dgm:pt>
    <dgm:pt modelId="{08C4DD07-D195-4C6D-B87F-1ADEE32E79BD}">
      <dgm:prSet/>
      <dgm:spPr/>
      <dgm:t>
        <a:bodyPr/>
        <a:lstStyle/>
        <a:p>
          <a:pPr>
            <a:lnSpc>
              <a:spcPct val="100000"/>
            </a:lnSpc>
          </a:pPr>
          <a:r>
            <a:rPr lang="en-US"/>
            <a:t>Promise to get back to them or direct to resources when you don’t know</a:t>
          </a:r>
        </a:p>
      </dgm:t>
    </dgm:pt>
    <dgm:pt modelId="{F5D50B9E-46A6-4E13-B8C2-01EA56F0312A}" type="parTrans" cxnId="{6F6AF504-29A6-4F80-A8EC-0A776EB43BC3}">
      <dgm:prSet/>
      <dgm:spPr/>
      <dgm:t>
        <a:bodyPr/>
        <a:lstStyle/>
        <a:p>
          <a:endParaRPr lang="en-US"/>
        </a:p>
      </dgm:t>
    </dgm:pt>
    <dgm:pt modelId="{4E77C916-250B-4AD3-A46F-F8CDDAE12ED6}" type="sibTrans" cxnId="{6F6AF504-29A6-4F80-A8EC-0A776EB43BC3}">
      <dgm:prSet/>
      <dgm:spPr/>
      <dgm:t>
        <a:bodyPr/>
        <a:lstStyle/>
        <a:p>
          <a:endParaRPr lang="en-US"/>
        </a:p>
      </dgm:t>
    </dgm:pt>
    <dgm:pt modelId="{0B9A0056-B7BD-4C2B-80A9-F22E7CD45E21}" type="pres">
      <dgm:prSet presAssocID="{1ADC38B5-087F-419D-B58F-9B8198625452}" presName="linear" presStyleCnt="0">
        <dgm:presLayoutVars>
          <dgm:animLvl val="lvl"/>
          <dgm:resizeHandles val="exact"/>
        </dgm:presLayoutVars>
      </dgm:prSet>
      <dgm:spPr/>
      <dgm:t>
        <a:bodyPr/>
        <a:lstStyle/>
        <a:p>
          <a:endParaRPr lang="en-US"/>
        </a:p>
      </dgm:t>
    </dgm:pt>
    <dgm:pt modelId="{920A19A3-33EC-4A73-A463-54720DAC2C86}" type="pres">
      <dgm:prSet presAssocID="{FD83A62B-F2A5-445B-8363-A5260C55F4E7}" presName="parentText" presStyleLbl="node1" presStyleIdx="0" presStyleCnt="6">
        <dgm:presLayoutVars>
          <dgm:chMax val="0"/>
          <dgm:bulletEnabled val="1"/>
        </dgm:presLayoutVars>
      </dgm:prSet>
      <dgm:spPr/>
      <dgm:t>
        <a:bodyPr/>
        <a:lstStyle/>
        <a:p>
          <a:endParaRPr lang="en-US"/>
        </a:p>
      </dgm:t>
    </dgm:pt>
    <dgm:pt modelId="{D6D75096-0042-43BE-B427-68326420B9EE}" type="pres">
      <dgm:prSet presAssocID="{5D3A9243-31A1-4675-9A1D-8B0B701E8EB3}" presName="spacer" presStyleCnt="0"/>
      <dgm:spPr/>
    </dgm:pt>
    <dgm:pt modelId="{502746B5-0AF3-4B18-A1C0-3DF2F21301CF}" type="pres">
      <dgm:prSet presAssocID="{552E7C1A-7619-4D0C-8843-943B088D4438}" presName="parentText" presStyleLbl="node1" presStyleIdx="1" presStyleCnt="6">
        <dgm:presLayoutVars>
          <dgm:chMax val="0"/>
          <dgm:bulletEnabled val="1"/>
        </dgm:presLayoutVars>
      </dgm:prSet>
      <dgm:spPr/>
      <dgm:t>
        <a:bodyPr/>
        <a:lstStyle/>
        <a:p>
          <a:endParaRPr lang="en-US"/>
        </a:p>
      </dgm:t>
    </dgm:pt>
    <dgm:pt modelId="{879E05CA-56EF-4F69-B858-D81483D190F2}" type="pres">
      <dgm:prSet presAssocID="{7CE3A309-8646-4998-B8B1-F63AD592D58E}" presName="spacer" presStyleCnt="0"/>
      <dgm:spPr/>
    </dgm:pt>
    <dgm:pt modelId="{21A7C67B-6BEE-4496-BB30-D3348338A22B}" type="pres">
      <dgm:prSet presAssocID="{68692C3D-BEB1-48D4-B308-C7536A3DFFAA}" presName="parentText" presStyleLbl="node1" presStyleIdx="2" presStyleCnt="6">
        <dgm:presLayoutVars>
          <dgm:chMax val="0"/>
          <dgm:bulletEnabled val="1"/>
        </dgm:presLayoutVars>
      </dgm:prSet>
      <dgm:spPr/>
      <dgm:t>
        <a:bodyPr/>
        <a:lstStyle/>
        <a:p>
          <a:endParaRPr lang="en-US"/>
        </a:p>
      </dgm:t>
    </dgm:pt>
    <dgm:pt modelId="{B043A3C7-6DDC-4FA9-ADA3-783E80E9E963}" type="pres">
      <dgm:prSet presAssocID="{69B03201-48BE-4C84-BF69-BED9F28C3B09}" presName="spacer" presStyleCnt="0"/>
      <dgm:spPr/>
    </dgm:pt>
    <dgm:pt modelId="{286AE163-042D-413D-B4C4-B209DAEFCF2D}" type="pres">
      <dgm:prSet presAssocID="{DAB61027-98EC-4A22-B386-540E80EBE25A}" presName="parentText" presStyleLbl="node1" presStyleIdx="3" presStyleCnt="6">
        <dgm:presLayoutVars>
          <dgm:chMax val="0"/>
          <dgm:bulletEnabled val="1"/>
        </dgm:presLayoutVars>
      </dgm:prSet>
      <dgm:spPr/>
      <dgm:t>
        <a:bodyPr/>
        <a:lstStyle/>
        <a:p>
          <a:endParaRPr lang="en-US"/>
        </a:p>
      </dgm:t>
    </dgm:pt>
    <dgm:pt modelId="{4811F025-3670-4533-828E-EAAFBDF14241}" type="pres">
      <dgm:prSet presAssocID="{4EF5F7DF-8B5C-4C57-8377-468539D78BAA}" presName="spacer" presStyleCnt="0"/>
      <dgm:spPr/>
    </dgm:pt>
    <dgm:pt modelId="{7C3DDCA0-D1C3-4AE6-A1EE-2ACC0CFECE09}" type="pres">
      <dgm:prSet presAssocID="{66CBBB13-C33D-40DB-8023-CF71F1DA5EB1}" presName="parentText" presStyleLbl="node1" presStyleIdx="4" presStyleCnt="6">
        <dgm:presLayoutVars>
          <dgm:chMax val="0"/>
          <dgm:bulletEnabled val="1"/>
        </dgm:presLayoutVars>
      </dgm:prSet>
      <dgm:spPr/>
      <dgm:t>
        <a:bodyPr/>
        <a:lstStyle/>
        <a:p>
          <a:endParaRPr lang="en-US"/>
        </a:p>
      </dgm:t>
    </dgm:pt>
    <dgm:pt modelId="{EDDA5AF4-9ECD-45DC-81A4-BF73738E0172}" type="pres">
      <dgm:prSet presAssocID="{A2FF4679-2D1E-4C3A-9DE0-910A9562939E}" presName="spacer" presStyleCnt="0"/>
      <dgm:spPr/>
    </dgm:pt>
    <dgm:pt modelId="{90CDBA30-EA44-4587-A698-E32F7DFFE445}" type="pres">
      <dgm:prSet presAssocID="{08C4DD07-D195-4C6D-B87F-1ADEE32E79BD}" presName="parentText" presStyleLbl="node1" presStyleIdx="5" presStyleCnt="6">
        <dgm:presLayoutVars>
          <dgm:chMax val="0"/>
          <dgm:bulletEnabled val="1"/>
        </dgm:presLayoutVars>
      </dgm:prSet>
      <dgm:spPr/>
      <dgm:t>
        <a:bodyPr/>
        <a:lstStyle/>
        <a:p>
          <a:endParaRPr lang="en-US"/>
        </a:p>
      </dgm:t>
    </dgm:pt>
  </dgm:ptLst>
  <dgm:cxnLst>
    <dgm:cxn modelId="{043EC791-49B0-40E9-8529-B8E41373E576}" srcId="{1ADC38B5-087F-419D-B58F-9B8198625452}" destId="{FD83A62B-F2A5-445B-8363-A5260C55F4E7}" srcOrd="0" destOrd="0" parTransId="{29A6BBE2-FB8A-4167-8DD2-88CD33F45449}" sibTransId="{5D3A9243-31A1-4675-9A1D-8B0B701E8EB3}"/>
    <dgm:cxn modelId="{590F37AD-3D62-4159-AB93-D896A720CCAF}" type="presOf" srcId="{DAB61027-98EC-4A22-B386-540E80EBE25A}" destId="{286AE163-042D-413D-B4C4-B209DAEFCF2D}" srcOrd="0" destOrd="0" presId="urn:microsoft.com/office/officeart/2005/8/layout/vList2"/>
    <dgm:cxn modelId="{B388D787-31E0-45CF-968F-4B7E3D187634}" type="presOf" srcId="{552E7C1A-7619-4D0C-8843-943B088D4438}" destId="{502746B5-0AF3-4B18-A1C0-3DF2F21301CF}" srcOrd="0" destOrd="0" presId="urn:microsoft.com/office/officeart/2005/8/layout/vList2"/>
    <dgm:cxn modelId="{BB508AE6-CA88-43BA-BF47-0C51DA740118}" srcId="{1ADC38B5-087F-419D-B58F-9B8198625452}" destId="{DAB61027-98EC-4A22-B386-540E80EBE25A}" srcOrd="3" destOrd="0" parTransId="{7D9B3A2D-DB27-4F27-9343-73816AFD0462}" sibTransId="{4EF5F7DF-8B5C-4C57-8377-468539D78BAA}"/>
    <dgm:cxn modelId="{C8F29BED-BDC5-448A-8807-44D25C17338C}" type="presOf" srcId="{66CBBB13-C33D-40DB-8023-CF71F1DA5EB1}" destId="{7C3DDCA0-D1C3-4AE6-A1EE-2ACC0CFECE09}" srcOrd="0" destOrd="0" presId="urn:microsoft.com/office/officeart/2005/8/layout/vList2"/>
    <dgm:cxn modelId="{CA5158A1-D6A0-49E6-8AB0-815A6AB67949}" type="presOf" srcId="{68692C3D-BEB1-48D4-B308-C7536A3DFFAA}" destId="{21A7C67B-6BEE-4496-BB30-D3348338A22B}" srcOrd="0" destOrd="0" presId="urn:microsoft.com/office/officeart/2005/8/layout/vList2"/>
    <dgm:cxn modelId="{F8B79218-79E3-49E9-9286-C7D0B9C86874}" srcId="{1ADC38B5-087F-419D-B58F-9B8198625452}" destId="{552E7C1A-7619-4D0C-8843-943B088D4438}" srcOrd="1" destOrd="0" parTransId="{4ED5C814-5B0C-43E6-8621-2D3AD6494AB4}" sibTransId="{7CE3A309-8646-4998-B8B1-F63AD592D58E}"/>
    <dgm:cxn modelId="{FAC8C01D-99A4-4578-9F3E-0294A61718B2}" type="presOf" srcId="{08C4DD07-D195-4C6D-B87F-1ADEE32E79BD}" destId="{90CDBA30-EA44-4587-A698-E32F7DFFE445}" srcOrd="0" destOrd="0" presId="urn:microsoft.com/office/officeart/2005/8/layout/vList2"/>
    <dgm:cxn modelId="{0A69328D-C3FD-4FE1-9978-DE21B0F501B9}" type="presOf" srcId="{1ADC38B5-087F-419D-B58F-9B8198625452}" destId="{0B9A0056-B7BD-4C2B-80A9-F22E7CD45E21}" srcOrd="0" destOrd="0" presId="urn:microsoft.com/office/officeart/2005/8/layout/vList2"/>
    <dgm:cxn modelId="{3E28A86C-14E7-4DB5-B4E9-AD1893226B6B}" srcId="{1ADC38B5-087F-419D-B58F-9B8198625452}" destId="{68692C3D-BEB1-48D4-B308-C7536A3DFFAA}" srcOrd="2" destOrd="0" parTransId="{437F5AC9-BDA2-44D1-818E-C4A244D357DE}" sibTransId="{69B03201-48BE-4C84-BF69-BED9F28C3B09}"/>
    <dgm:cxn modelId="{3B60B5BC-91B6-4804-A55A-ED09C364C631}" type="presOf" srcId="{FD83A62B-F2A5-445B-8363-A5260C55F4E7}" destId="{920A19A3-33EC-4A73-A463-54720DAC2C86}" srcOrd="0" destOrd="0" presId="urn:microsoft.com/office/officeart/2005/8/layout/vList2"/>
    <dgm:cxn modelId="{6F6AF504-29A6-4F80-A8EC-0A776EB43BC3}" srcId="{1ADC38B5-087F-419D-B58F-9B8198625452}" destId="{08C4DD07-D195-4C6D-B87F-1ADEE32E79BD}" srcOrd="5" destOrd="0" parTransId="{F5D50B9E-46A6-4E13-B8C2-01EA56F0312A}" sibTransId="{4E77C916-250B-4AD3-A46F-F8CDDAE12ED6}"/>
    <dgm:cxn modelId="{C38B596A-21DF-44CB-8FDE-175031A77748}" srcId="{1ADC38B5-087F-419D-B58F-9B8198625452}" destId="{66CBBB13-C33D-40DB-8023-CF71F1DA5EB1}" srcOrd="4" destOrd="0" parTransId="{9DB2A9DB-E25B-4773-A8CA-9A7741F481EE}" sibTransId="{A2FF4679-2D1E-4C3A-9DE0-910A9562939E}"/>
    <dgm:cxn modelId="{BEC97ECC-F2D0-45AD-8904-CEF115C68EFD}" type="presParOf" srcId="{0B9A0056-B7BD-4C2B-80A9-F22E7CD45E21}" destId="{920A19A3-33EC-4A73-A463-54720DAC2C86}" srcOrd="0" destOrd="0" presId="urn:microsoft.com/office/officeart/2005/8/layout/vList2"/>
    <dgm:cxn modelId="{2A18CE65-0E42-4074-BA3C-ADF7739AD795}" type="presParOf" srcId="{0B9A0056-B7BD-4C2B-80A9-F22E7CD45E21}" destId="{D6D75096-0042-43BE-B427-68326420B9EE}" srcOrd="1" destOrd="0" presId="urn:microsoft.com/office/officeart/2005/8/layout/vList2"/>
    <dgm:cxn modelId="{B455760A-B006-417C-9690-6884A2FE9D7B}" type="presParOf" srcId="{0B9A0056-B7BD-4C2B-80A9-F22E7CD45E21}" destId="{502746B5-0AF3-4B18-A1C0-3DF2F21301CF}" srcOrd="2" destOrd="0" presId="urn:microsoft.com/office/officeart/2005/8/layout/vList2"/>
    <dgm:cxn modelId="{70831919-9476-4192-AB32-77435E362CF6}" type="presParOf" srcId="{0B9A0056-B7BD-4C2B-80A9-F22E7CD45E21}" destId="{879E05CA-56EF-4F69-B858-D81483D190F2}" srcOrd="3" destOrd="0" presId="urn:microsoft.com/office/officeart/2005/8/layout/vList2"/>
    <dgm:cxn modelId="{9929A4DC-57CE-4381-92FD-00CD4904E02B}" type="presParOf" srcId="{0B9A0056-B7BD-4C2B-80A9-F22E7CD45E21}" destId="{21A7C67B-6BEE-4496-BB30-D3348338A22B}" srcOrd="4" destOrd="0" presId="urn:microsoft.com/office/officeart/2005/8/layout/vList2"/>
    <dgm:cxn modelId="{322E4410-4933-42C3-BB66-3D3F23CC1425}" type="presParOf" srcId="{0B9A0056-B7BD-4C2B-80A9-F22E7CD45E21}" destId="{B043A3C7-6DDC-4FA9-ADA3-783E80E9E963}" srcOrd="5" destOrd="0" presId="urn:microsoft.com/office/officeart/2005/8/layout/vList2"/>
    <dgm:cxn modelId="{C1E36675-C03D-4F54-9EF3-505CF850CD5A}" type="presParOf" srcId="{0B9A0056-B7BD-4C2B-80A9-F22E7CD45E21}" destId="{286AE163-042D-413D-B4C4-B209DAEFCF2D}" srcOrd="6" destOrd="0" presId="urn:microsoft.com/office/officeart/2005/8/layout/vList2"/>
    <dgm:cxn modelId="{0B321061-44D0-42F2-99D8-7E8BD92D1C7B}" type="presParOf" srcId="{0B9A0056-B7BD-4C2B-80A9-F22E7CD45E21}" destId="{4811F025-3670-4533-828E-EAAFBDF14241}" srcOrd="7" destOrd="0" presId="urn:microsoft.com/office/officeart/2005/8/layout/vList2"/>
    <dgm:cxn modelId="{48143084-9B4E-48CE-A439-FD0FA961ADA5}" type="presParOf" srcId="{0B9A0056-B7BD-4C2B-80A9-F22E7CD45E21}" destId="{7C3DDCA0-D1C3-4AE6-A1EE-2ACC0CFECE09}" srcOrd="8" destOrd="0" presId="urn:microsoft.com/office/officeart/2005/8/layout/vList2"/>
    <dgm:cxn modelId="{FA88EE84-6407-4B58-B1D9-37FBCC4A3574}" type="presParOf" srcId="{0B9A0056-B7BD-4C2B-80A9-F22E7CD45E21}" destId="{EDDA5AF4-9ECD-45DC-81A4-BF73738E0172}" srcOrd="9" destOrd="0" presId="urn:microsoft.com/office/officeart/2005/8/layout/vList2"/>
    <dgm:cxn modelId="{4226B704-FD63-4BC3-9A9B-97757E7AA72C}" type="presParOf" srcId="{0B9A0056-B7BD-4C2B-80A9-F22E7CD45E21}" destId="{90CDBA30-EA44-4587-A698-E32F7DFFE445}"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9C4CA72-6511-4740-9E91-8CD966D9E59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4D76600A-D5EB-4DDE-B39F-C3CDE4BF84DE}">
      <dgm:prSet custT="1"/>
      <dgm:spPr>
        <a:ln w="38100">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600" dirty="0"/>
            <a:t>With lung cancer screening you get a CT scan of your lungs. If there are no concerning findings you will continue to get a scan once a year while you’re in the program. If the CT does show a potential concern it might mean you get a follow up CT sooner such as in 3-6 months or see one of our specialists to talk about a potential biopsy. If this happens, I promise we will keep you informed and walk you through the next steps. </a:t>
          </a:r>
        </a:p>
      </dgm:t>
    </dgm:pt>
    <dgm:pt modelId="{3F9DEFBA-BF95-4A1B-BDBA-F06B52BB2018}" type="parTrans" cxnId="{879C5D19-F623-4DB1-AEAF-8A29A379A668}">
      <dgm:prSet/>
      <dgm:spPr/>
      <dgm:t>
        <a:bodyPr/>
        <a:lstStyle/>
        <a:p>
          <a:endParaRPr lang="en-US"/>
        </a:p>
      </dgm:t>
    </dgm:pt>
    <dgm:pt modelId="{504A0F04-8262-40DD-97CA-2EE68CE1A01D}" type="sibTrans" cxnId="{879C5D19-F623-4DB1-AEAF-8A29A379A668}">
      <dgm:prSet/>
      <dgm:spPr/>
      <dgm:t>
        <a:bodyPr/>
        <a:lstStyle/>
        <a:p>
          <a:endParaRPr lang="en-US"/>
        </a:p>
      </dgm:t>
    </dgm:pt>
    <dgm:pt modelId="{7F3BA7C1-83D1-4CD8-A937-E01745D5BB45}">
      <dgm:prSet custT="1"/>
      <dgm:spPr>
        <a:ln w="38100">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t>We don’t know the exact risks of the radiation exposure, but it is very low dose. It’s a little more than you get from a mammogram or chest </a:t>
          </a:r>
          <a:r>
            <a:rPr lang="en-US" sz="1600" dirty="0" err="1"/>
            <a:t>xray</a:t>
          </a:r>
          <a:r>
            <a:rPr lang="en-US" sz="1600" dirty="0"/>
            <a:t> but much less than when getting a CT in the emergency room for difficulty breathing or abdominal pain</a:t>
          </a:r>
        </a:p>
        <a:p>
          <a:pPr marL="0" lvl="0" defTabSz="533400">
            <a:lnSpc>
              <a:spcPct val="90000"/>
            </a:lnSpc>
            <a:spcBef>
              <a:spcPct val="0"/>
            </a:spcBef>
            <a:spcAft>
              <a:spcPct val="35000"/>
            </a:spcAft>
            <a:buNone/>
          </a:pPr>
          <a:endParaRPr lang="en-US" sz="1600" dirty="0"/>
        </a:p>
      </dgm:t>
    </dgm:pt>
    <dgm:pt modelId="{DA17BDE4-5F63-468E-BDB9-E14A7AB361BE}" type="parTrans" cxnId="{9106D617-86DA-4258-8627-04DB26A899C6}">
      <dgm:prSet/>
      <dgm:spPr/>
      <dgm:t>
        <a:bodyPr/>
        <a:lstStyle/>
        <a:p>
          <a:endParaRPr lang="en-US"/>
        </a:p>
      </dgm:t>
    </dgm:pt>
    <dgm:pt modelId="{3F2374B6-D1CE-4246-9706-4E7AF4AEC132}" type="sibTrans" cxnId="{9106D617-86DA-4258-8627-04DB26A899C6}">
      <dgm:prSet/>
      <dgm:spPr/>
      <dgm:t>
        <a:bodyPr/>
        <a:lstStyle/>
        <a:p>
          <a:endParaRPr lang="en-US"/>
        </a:p>
      </dgm:t>
    </dgm:pt>
    <dgm:pt modelId="{786D7641-CBA7-46D6-B0F3-7100FFF89173}">
      <dgm:prSet custT="1"/>
      <dgm:spPr>
        <a:ln w="38100">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600" dirty="0"/>
            <a:t>Lung cancer often doesn’t cause symptoms until its more advanced. That’s why screening often finds smaller and less advanced cancers </a:t>
          </a:r>
        </a:p>
      </dgm:t>
    </dgm:pt>
    <dgm:pt modelId="{0B6B05E8-301D-421D-8279-2B5CE14BFA60}" type="parTrans" cxnId="{D6EB98DF-9E35-47B5-9166-35B47F70D2C7}">
      <dgm:prSet/>
      <dgm:spPr/>
      <dgm:t>
        <a:bodyPr/>
        <a:lstStyle/>
        <a:p>
          <a:endParaRPr lang="en-US"/>
        </a:p>
      </dgm:t>
    </dgm:pt>
    <dgm:pt modelId="{7F0C1075-099B-4030-B351-A0C23EE0A051}" type="sibTrans" cxnId="{D6EB98DF-9E35-47B5-9166-35B47F70D2C7}">
      <dgm:prSet/>
      <dgm:spPr/>
      <dgm:t>
        <a:bodyPr/>
        <a:lstStyle/>
        <a:p>
          <a:endParaRPr lang="en-US"/>
        </a:p>
      </dgm:t>
    </dgm:pt>
    <dgm:pt modelId="{FE0121F4-8AF5-42C2-8323-5A424A9029CD}">
      <dgm:prSet custT="1"/>
      <dgm:spPr>
        <a:ln w="38100">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600" dirty="0"/>
            <a:t>Spots on the lungs are very common. Its not unusual for lung CTs to see spots even in people who have never smoked. </a:t>
          </a:r>
        </a:p>
      </dgm:t>
    </dgm:pt>
    <dgm:pt modelId="{F23C9C58-2C84-4E20-84ED-36925A869705}" type="parTrans" cxnId="{E7DF7C43-4C1B-4D45-85F1-C4FBEE111106}">
      <dgm:prSet/>
      <dgm:spPr/>
      <dgm:t>
        <a:bodyPr/>
        <a:lstStyle/>
        <a:p>
          <a:endParaRPr lang="en-US"/>
        </a:p>
      </dgm:t>
    </dgm:pt>
    <dgm:pt modelId="{02972AE7-D445-454A-80EF-6DB197F6F736}" type="sibTrans" cxnId="{E7DF7C43-4C1B-4D45-85F1-C4FBEE111106}">
      <dgm:prSet/>
      <dgm:spPr/>
      <dgm:t>
        <a:bodyPr/>
        <a:lstStyle/>
        <a:p>
          <a:endParaRPr lang="en-US"/>
        </a:p>
      </dgm:t>
    </dgm:pt>
    <dgm:pt modelId="{B0367474-2C62-4C8E-A588-0D2AEE6C858B}">
      <dgm:prSet custT="1"/>
      <dgm:spPr>
        <a:ln w="38100">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600" dirty="0"/>
            <a:t>Its been shown that lung cancer screening does save lives</a:t>
          </a:r>
        </a:p>
      </dgm:t>
    </dgm:pt>
    <dgm:pt modelId="{40D157C2-3376-43D9-A8C8-F428DB1C4511}" type="parTrans" cxnId="{07ABA833-4F33-4EAA-926A-6804E75652E6}">
      <dgm:prSet/>
      <dgm:spPr/>
      <dgm:t>
        <a:bodyPr/>
        <a:lstStyle/>
        <a:p>
          <a:endParaRPr lang="en-US"/>
        </a:p>
      </dgm:t>
    </dgm:pt>
    <dgm:pt modelId="{65A40C8D-C555-48C5-A090-A544F74F213F}" type="sibTrans" cxnId="{07ABA833-4F33-4EAA-926A-6804E75652E6}">
      <dgm:prSet/>
      <dgm:spPr/>
      <dgm:t>
        <a:bodyPr/>
        <a:lstStyle/>
        <a:p>
          <a:endParaRPr lang="en-US"/>
        </a:p>
      </dgm:t>
    </dgm:pt>
    <dgm:pt modelId="{FEB21631-D308-4524-A556-A80A077D5F9A}">
      <dgm:prSet custT="1"/>
      <dgm:spPr>
        <a:ln w="38100">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600" dirty="0"/>
            <a:t>Lung cancer treatments have really improved recently and are most successful when cancer is detected earlier </a:t>
          </a:r>
        </a:p>
      </dgm:t>
    </dgm:pt>
    <dgm:pt modelId="{421D40C8-5B4C-4E71-B6DC-29EC156801E9}" type="parTrans" cxnId="{FA60AAF1-4989-4BCD-B73E-28A267514C7F}">
      <dgm:prSet/>
      <dgm:spPr/>
      <dgm:t>
        <a:bodyPr/>
        <a:lstStyle/>
        <a:p>
          <a:endParaRPr lang="en-US"/>
        </a:p>
      </dgm:t>
    </dgm:pt>
    <dgm:pt modelId="{64E5D5DB-6A1D-4F3D-AE8A-3DC2436EC39A}" type="sibTrans" cxnId="{FA60AAF1-4989-4BCD-B73E-28A267514C7F}">
      <dgm:prSet/>
      <dgm:spPr/>
      <dgm:t>
        <a:bodyPr/>
        <a:lstStyle/>
        <a:p>
          <a:endParaRPr lang="en-US"/>
        </a:p>
      </dgm:t>
    </dgm:pt>
    <dgm:pt modelId="{3D1B61CC-76F2-4D02-8878-C579281E0585}">
      <dgm:prSet custT="1"/>
      <dgm:spPr>
        <a:ln w="38100">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600"/>
            <a:t>Getting an abnormal result can cause anxiety for some people. Getting a normal result provides many people with peace of mind</a:t>
          </a:r>
        </a:p>
      </dgm:t>
    </dgm:pt>
    <dgm:pt modelId="{D752E00C-E8CB-41B5-91E9-952264996B47}" type="parTrans" cxnId="{916A4B32-ED35-4A56-B7A5-EF12EE74AE41}">
      <dgm:prSet/>
      <dgm:spPr/>
      <dgm:t>
        <a:bodyPr/>
        <a:lstStyle/>
        <a:p>
          <a:endParaRPr lang="en-US"/>
        </a:p>
      </dgm:t>
    </dgm:pt>
    <dgm:pt modelId="{DDAC8D0C-97E0-49EE-A369-5F9F9806C7DB}" type="sibTrans" cxnId="{916A4B32-ED35-4A56-B7A5-EF12EE74AE41}">
      <dgm:prSet/>
      <dgm:spPr/>
      <dgm:t>
        <a:bodyPr/>
        <a:lstStyle/>
        <a:p>
          <a:endParaRPr lang="en-US"/>
        </a:p>
      </dgm:t>
    </dgm:pt>
    <dgm:pt modelId="{690F24EB-52A6-4975-ADB3-21ABBE966E92}">
      <dgm:prSet custT="1"/>
      <dgm:spPr>
        <a:ln w="38100">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600" dirty="0"/>
            <a:t>We frequently see long spots or nodules on screening CTs. Many of these are not cancer or dangerous. We have really good protocols to help us know how risky nodules are that tell us what the next step should be.</a:t>
          </a:r>
        </a:p>
      </dgm:t>
    </dgm:pt>
    <dgm:pt modelId="{F04E1D77-D0BE-4309-A825-1C939C9F2BCF}" type="parTrans" cxnId="{1A45AC60-97BC-426F-838D-3F712430E16A}">
      <dgm:prSet/>
      <dgm:spPr/>
      <dgm:t>
        <a:bodyPr/>
        <a:lstStyle/>
        <a:p>
          <a:endParaRPr lang="en-US"/>
        </a:p>
      </dgm:t>
    </dgm:pt>
    <dgm:pt modelId="{CC429BA7-9B02-4A09-B203-E269DB6EC608}" type="sibTrans" cxnId="{1A45AC60-97BC-426F-838D-3F712430E16A}">
      <dgm:prSet/>
      <dgm:spPr/>
      <dgm:t>
        <a:bodyPr/>
        <a:lstStyle/>
        <a:p>
          <a:endParaRPr lang="en-US"/>
        </a:p>
      </dgm:t>
    </dgm:pt>
    <dgm:pt modelId="{20A48276-AB5F-4DB1-AA29-41F0CCA3E7BC}" type="pres">
      <dgm:prSet presAssocID="{99C4CA72-6511-4740-9E91-8CD966D9E599}" presName="diagram" presStyleCnt="0">
        <dgm:presLayoutVars>
          <dgm:dir/>
          <dgm:resizeHandles val="exact"/>
        </dgm:presLayoutVars>
      </dgm:prSet>
      <dgm:spPr/>
      <dgm:t>
        <a:bodyPr/>
        <a:lstStyle/>
        <a:p>
          <a:endParaRPr lang="en-US"/>
        </a:p>
      </dgm:t>
    </dgm:pt>
    <dgm:pt modelId="{EB9812BD-0484-48A6-B40B-4BCE7931F7EE}" type="pres">
      <dgm:prSet presAssocID="{4D76600A-D5EB-4DDE-B39F-C3CDE4BF84DE}" presName="node" presStyleLbl="node1" presStyleIdx="0" presStyleCnt="8" custScaleX="95978" custScaleY="113677" custLinFactNeighborX="3815" custLinFactNeighborY="9011">
        <dgm:presLayoutVars>
          <dgm:bulletEnabled val="1"/>
        </dgm:presLayoutVars>
      </dgm:prSet>
      <dgm:spPr/>
      <dgm:t>
        <a:bodyPr/>
        <a:lstStyle/>
        <a:p>
          <a:endParaRPr lang="en-US"/>
        </a:p>
      </dgm:t>
    </dgm:pt>
    <dgm:pt modelId="{1DE1AD5C-CF4D-4648-936A-B0628B3567EC}" type="pres">
      <dgm:prSet presAssocID="{504A0F04-8262-40DD-97CA-2EE68CE1A01D}" presName="sibTrans" presStyleCnt="0"/>
      <dgm:spPr/>
    </dgm:pt>
    <dgm:pt modelId="{DB07087F-ED87-4C3B-BD08-993CBFAB582D}" type="pres">
      <dgm:prSet presAssocID="{7F3BA7C1-83D1-4CD8-A937-E01745D5BB45}" presName="node" presStyleLbl="node1" presStyleIdx="1" presStyleCnt="8" custScaleX="88604" custScaleY="98024" custLinFactNeighborX="84490" custLinFactNeighborY="11834">
        <dgm:presLayoutVars>
          <dgm:bulletEnabled val="1"/>
        </dgm:presLayoutVars>
      </dgm:prSet>
      <dgm:spPr/>
      <dgm:t>
        <a:bodyPr/>
        <a:lstStyle/>
        <a:p>
          <a:endParaRPr lang="en-US"/>
        </a:p>
      </dgm:t>
    </dgm:pt>
    <dgm:pt modelId="{55B12616-92FE-470F-987A-30E49E81D10B}" type="pres">
      <dgm:prSet presAssocID="{3F2374B6-D1CE-4246-9706-4E7AF4AEC132}" presName="sibTrans" presStyleCnt="0"/>
      <dgm:spPr/>
    </dgm:pt>
    <dgm:pt modelId="{DD5FFCA4-105B-4043-B141-ECC36D9E5DD6}" type="pres">
      <dgm:prSet presAssocID="{786D7641-CBA7-46D6-B0F3-7100FFF89173}" presName="node" presStyleLbl="node1" presStyleIdx="2" presStyleCnt="8" custScaleX="75272" custScaleY="79068" custLinFactNeighborX="-99082" custLinFactNeighborY="12011">
        <dgm:presLayoutVars>
          <dgm:bulletEnabled val="1"/>
        </dgm:presLayoutVars>
      </dgm:prSet>
      <dgm:spPr/>
      <dgm:t>
        <a:bodyPr/>
        <a:lstStyle/>
        <a:p>
          <a:endParaRPr lang="en-US"/>
        </a:p>
      </dgm:t>
    </dgm:pt>
    <dgm:pt modelId="{9B689CC4-3E9E-4FE3-8A85-001CF65BBE03}" type="pres">
      <dgm:prSet presAssocID="{7F0C1075-099B-4030-B351-A0C23EE0A051}" presName="sibTrans" presStyleCnt="0"/>
      <dgm:spPr/>
    </dgm:pt>
    <dgm:pt modelId="{533E96A4-82EE-4EC2-ABB9-3C77B6C98C8A}" type="pres">
      <dgm:prSet presAssocID="{FE0121F4-8AF5-42C2-8323-5A424A9029CD}" presName="node" presStyleLbl="node1" presStyleIdx="3" presStyleCnt="8" custScaleX="80346" custScaleY="48483" custLinFactNeighborX="7055" custLinFactNeighborY="-735">
        <dgm:presLayoutVars>
          <dgm:bulletEnabled val="1"/>
        </dgm:presLayoutVars>
      </dgm:prSet>
      <dgm:spPr/>
      <dgm:t>
        <a:bodyPr/>
        <a:lstStyle/>
        <a:p>
          <a:endParaRPr lang="en-US"/>
        </a:p>
      </dgm:t>
    </dgm:pt>
    <dgm:pt modelId="{BE5DB654-BBBC-433F-9B76-276A16498FC2}" type="pres">
      <dgm:prSet presAssocID="{02972AE7-D445-454A-80EF-6DB197F6F736}" presName="sibTrans" presStyleCnt="0"/>
      <dgm:spPr/>
    </dgm:pt>
    <dgm:pt modelId="{2B95CF2A-E5F9-45F4-BD5F-98D1623BEDEE}" type="pres">
      <dgm:prSet presAssocID="{B0367474-2C62-4C8E-A588-0D2AEE6C858B}" presName="node" presStyleLbl="node1" presStyleIdx="4" presStyleCnt="8" custScaleX="95163" custScaleY="45512">
        <dgm:presLayoutVars>
          <dgm:bulletEnabled val="1"/>
        </dgm:presLayoutVars>
      </dgm:prSet>
      <dgm:spPr/>
      <dgm:t>
        <a:bodyPr/>
        <a:lstStyle/>
        <a:p>
          <a:endParaRPr lang="en-US"/>
        </a:p>
      </dgm:t>
    </dgm:pt>
    <dgm:pt modelId="{A867CB6D-B016-4334-8462-F1C29DAC0262}" type="pres">
      <dgm:prSet presAssocID="{65A40C8D-C555-48C5-A090-A544F74F213F}" presName="sibTrans" presStyleCnt="0"/>
      <dgm:spPr/>
    </dgm:pt>
    <dgm:pt modelId="{249DA7AC-DE75-4B55-BC65-D4B36730BA45}" type="pres">
      <dgm:prSet presAssocID="{FEB21631-D308-4524-A556-A80A077D5F9A}" presName="node" presStyleLbl="node1" presStyleIdx="5" presStyleCnt="8" custScaleY="56312" custLinFactNeighborX="-5953" custLinFactNeighborY="-735">
        <dgm:presLayoutVars>
          <dgm:bulletEnabled val="1"/>
        </dgm:presLayoutVars>
      </dgm:prSet>
      <dgm:spPr/>
      <dgm:t>
        <a:bodyPr/>
        <a:lstStyle/>
        <a:p>
          <a:endParaRPr lang="en-US"/>
        </a:p>
      </dgm:t>
    </dgm:pt>
    <dgm:pt modelId="{A40BB7B2-588B-4813-8844-6FC6D3ED20A0}" type="pres">
      <dgm:prSet presAssocID="{64E5D5DB-6A1D-4F3D-AE8A-3DC2436EC39A}" presName="sibTrans" presStyleCnt="0"/>
      <dgm:spPr/>
    </dgm:pt>
    <dgm:pt modelId="{EE37C7E5-E4A9-4709-B528-8B52C3A4D936}" type="pres">
      <dgm:prSet presAssocID="{3D1B61CC-76F2-4D02-8878-C579281E0585}" presName="node" presStyleLbl="node1" presStyleIdx="6" presStyleCnt="8" custScaleX="144914" custScaleY="53535" custLinFactX="22701" custLinFactNeighborX="100000" custLinFactNeighborY="-9667">
        <dgm:presLayoutVars>
          <dgm:bulletEnabled val="1"/>
        </dgm:presLayoutVars>
      </dgm:prSet>
      <dgm:spPr/>
      <dgm:t>
        <a:bodyPr/>
        <a:lstStyle/>
        <a:p>
          <a:endParaRPr lang="en-US"/>
        </a:p>
      </dgm:t>
    </dgm:pt>
    <dgm:pt modelId="{420AA327-B29E-4BBC-AD63-5A0DFBF2CA49}" type="pres">
      <dgm:prSet presAssocID="{DDAC8D0C-97E0-49EE-A369-5F9F9806C7DB}" presName="sibTrans" presStyleCnt="0"/>
      <dgm:spPr/>
    </dgm:pt>
    <dgm:pt modelId="{A53AC2AC-9E9D-4FF8-965A-0879281670E3}" type="pres">
      <dgm:prSet presAssocID="{690F24EB-52A6-4975-ADB3-21ABBE966E92}" presName="node" presStyleLbl="node1" presStyleIdx="7" presStyleCnt="8" custScaleX="107081" custScaleY="55895" custLinFactX="-54827" custLinFactNeighborX="-100000" custLinFactNeighborY="-13014">
        <dgm:presLayoutVars>
          <dgm:bulletEnabled val="1"/>
        </dgm:presLayoutVars>
      </dgm:prSet>
      <dgm:spPr/>
      <dgm:t>
        <a:bodyPr/>
        <a:lstStyle/>
        <a:p>
          <a:endParaRPr lang="en-US"/>
        </a:p>
      </dgm:t>
    </dgm:pt>
  </dgm:ptLst>
  <dgm:cxnLst>
    <dgm:cxn modelId="{AD90509B-D3A4-45AA-8A95-A4E9B8C530C9}" type="presOf" srcId="{690F24EB-52A6-4975-ADB3-21ABBE966E92}" destId="{A53AC2AC-9E9D-4FF8-965A-0879281670E3}" srcOrd="0" destOrd="0" presId="urn:microsoft.com/office/officeart/2005/8/layout/default"/>
    <dgm:cxn modelId="{FA60AAF1-4989-4BCD-B73E-28A267514C7F}" srcId="{99C4CA72-6511-4740-9E91-8CD966D9E599}" destId="{FEB21631-D308-4524-A556-A80A077D5F9A}" srcOrd="5" destOrd="0" parTransId="{421D40C8-5B4C-4E71-B6DC-29EC156801E9}" sibTransId="{64E5D5DB-6A1D-4F3D-AE8A-3DC2436EC39A}"/>
    <dgm:cxn modelId="{9106D617-86DA-4258-8627-04DB26A899C6}" srcId="{99C4CA72-6511-4740-9E91-8CD966D9E599}" destId="{7F3BA7C1-83D1-4CD8-A937-E01745D5BB45}" srcOrd="1" destOrd="0" parTransId="{DA17BDE4-5F63-468E-BDB9-E14A7AB361BE}" sibTransId="{3F2374B6-D1CE-4246-9706-4E7AF4AEC132}"/>
    <dgm:cxn modelId="{CCEDEB2B-F057-4246-B486-4BCCF3AF9D79}" type="presOf" srcId="{7F3BA7C1-83D1-4CD8-A937-E01745D5BB45}" destId="{DB07087F-ED87-4C3B-BD08-993CBFAB582D}" srcOrd="0" destOrd="0" presId="urn:microsoft.com/office/officeart/2005/8/layout/default"/>
    <dgm:cxn modelId="{D6EB98DF-9E35-47B5-9166-35B47F70D2C7}" srcId="{99C4CA72-6511-4740-9E91-8CD966D9E599}" destId="{786D7641-CBA7-46D6-B0F3-7100FFF89173}" srcOrd="2" destOrd="0" parTransId="{0B6B05E8-301D-421D-8279-2B5CE14BFA60}" sibTransId="{7F0C1075-099B-4030-B351-A0C23EE0A051}"/>
    <dgm:cxn modelId="{1AFE30CA-B515-4D47-B078-571755DDDC97}" type="presOf" srcId="{99C4CA72-6511-4740-9E91-8CD966D9E599}" destId="{20A48276-AB5F-4DB1-AA29-41F0CCA3E7BC}" srcOrd="0" destOrd="0" presId="urn:microsoft.com/office/officeart/2005/8/layout/default"/>
    <dgm:cxn modelId="{74D4FAAB-4004-497D-B0AA-DA0A4A6A8081}" type="presOf" srcId="{FE0121F4-8AF5-42C2-8323-5A424A9029CD}" destId="{533E96A4-82EE-4EC2-ABB9-3C77B6C98C8A}" srcOrd="0" destOrd="0" presId="urn:microsoft.com/office/officeart/2005/8/layout/default"/>
    <dgm:cxn modelId="{1B743A3D-0C02-473B-B0A6-7EDFEBADDD25}" type="presOf" srcId="{FEB21631-D308-4524-A556-A80A077D5F9A}" destId="{249DA7AC-DE75-4B55-BC65-D4B36730BA45}" srcOrd="0" destOrd="0" presId="urn:microsoft.com/office/officeart/2005/8/layout/default"/>
    <dgm:cxn modelId="{916A4B32-ED35-4A56-B7A5-EF12EE74AE41}" srcId="{99C4CA72-6511-4740-9E91-8CD966D9E599}" destId="{3D1B61CC-76F2-4D02-8878-C579281E0585}" srcOrd="6" destOrd="0" parTransId="{D752E00C-E8CB-41B5-91E9-952264996B47}" sibTransId="{DDAC8D0C-97E0-49EE-A369-5F9F9806C7DB}"/>
    <dgm:cxn modelId="{E7DF7C43-4C1B-4D45-85F1-C4FBEE111106}" srcId="{99C4CA72-6511-4740-9E91-8CD966D9E599}" destId="{FE0121F4-8AF5-42C2-8323-5A424A9029CD}" srcOrd="3" destOrd="0" parTransId="{F23C9C58-2C84-4E20-84ED-36925A869705}" sibTransId="{02972AE7-D445-454A-80EF-6DB197F6F736}"/>
    <dgm:cxn modelId="{879C5D19-F623-4DB1-AEAF-8A29A379A668}" srcId="{99C4CA72-6511-4740-9E91-8CD966D9E599}" destId="{4D76600A-D5EB-4DDE-B39F-C3CDE4BF84DE}" srcOrd="0" destOrd="0" parTransId="{3F9DEFBA-BF95-4A1B-BDBA-F06B52BB2018}" sibTransId="{504A0F04-8262-40DD-97CA-2EE68CE1A01D}"/>
    <dgm:cxn modelId="{ECC34DAF-4F47-44CF-B551-B21C1497B8F9}" type="presOf" srcId="{4D76600A-D5EB-4DDE-B39F-C3CDE4BF84DE}" destId="{EB9812BD-0484-48A6-B40B-4BCE7931F7EE}" srcOrd="0" destOrd="0" presId="urn:microsoft.com/office/officeart/2005/8/layout/default"/>
    <dgm:cxn modelId="{92BF3773-1260-4610-887D-258D3D9CCC75}" type="presOf" srcId="{B0367474-2C62-4C8E-A588-0D2AEE6C858B}" destId="{2B95CF2A-E5F9-45F4-BD5F-98D1623BEDEE}" srcOrd="0" destOrd="0" presId="urn:microsoft.com/office/officeart/2005/8/layout/default"/>
    <dgm:cxn modelId="{5EBE03F5-2092-484A-BD8C-BAFD05880934}" type="presOf" srcId="{786D7641-CBA7-46D6-B0F3-7100FFF89173}" destId="{DD5FFCA4-105B-4043-B141-ECC36D9E5DD6}" srcOrd="0" destOrd="0" presId="urn:microsoft.com/office/officeart/2005/8/layout/default"/>
    <dgm:cxn modelId="{1A45AC60-97BC-426F-838D-3F712430E16A}" srcId="{99C4CA72-6511-4740-9E91-8CD966D9E599}" destId="{690F24EB-52A6-4975-ADB3-21ABBE966E92}" srcOrd="7" destOrd="0" parTransId="{F04E1D77-D0BE-4309-A825-1C939C9F2BCF}" sibTransId="{CC429BA7-9B02-4A09-B203-E269DB6EC608}"/>
    <dgm:cxn modelId="{DD9F9F73-652C-429F-96A1-E94028B072E6}" type="presOf" srcId="{3D1B61CC-76F2-4D02-8878-C579281E0585}" destId="{EE37C7E5-E4A9-4709-B528-8B52C3A4D936}" srcOrd="0" destOrd="0" presId="urn:microsoft.com/office/officeart/2005/8/layout/default"/>
    <dgm:cxn modelId="{07ABA833-4F33-4EAA-926A-6804E75652E6}" srcId="{99C4CA72-6511-4740-9E91-8CD966D9E599}" destId="{B0367474-2C62-4C8E-A588-0D2AEE6C858B}" srcOrd="4" destOrd="0" parTransId="{40D157C2-3376-43D9-A8C8-F428DB1C4511}" sibTransId="{65A40C8D-C555-48C5-A090-A544F74F213F}"/>
    <dgm:cxn modelId="{195ECFF5-8E14-4426-B6B1-BDDD9FD7E09F}" type="presParOf" srcId="{20A48276-AB5F-4DB1-AA29-41F0CCA3E7BC}" destId="{EB9812BD-0484-48A6-B40B-4BCE7931F7EE}" srcOrd="0" destOrd="0" presId="urn:microsoft.com/office/officeart/2005/8/layout/default"/>
    <dgm:cxn modelId="{D83FA1A0-FAA2-42D9-965B-B732F7D35F60}" type="presParOf" srcId="{20A48276-AB5F-4DB1-AA29-41F0CCA3E7BC}" destId="{1DE1AD5C-CF4D-4648-936A-B0628B3567EC}" srcOrd="1" destOrd="0" presId="urn:microsoft.com/office/officeart/2005/8/layout/default"/>
    <dgm:cxn modelId="{DAE8256D-C950-4161-AF89-E478E76C175C}" type="presParOf" srcId="{20A48276-AB5F-4DB1-AA29-41F0CCA3E7BC}" destId="{DB07087F-ED87-4C3B-BD08-993CBFAB582D}" srcOrd="2" destOrd="0" presId="urn:microsoft.com/office/officeart/2005/8/layout/default"/>
    <dgm:cxn modelId="{6341E1A2-7A35-4286-8472-A3D7B41CB7A7}" type="presParOf" srcId="{20A48276-AB5F-4DB1-AA29-41F0CCA3E7BC}" destId="{55B12616-92FE-470F-987A-30E49E81D10B}" srcOrd="3" destOrd="0" presId="urn:microsoft.com/office/officeart/2005/8/layout/default"/>
    <dgm:cxn modelId="{26449C14-6044-431C-A595-3B1142776E2A}" type="presParOf" srcId="{20A48276-AB5F-4DB1-AA29-41F0CCA3E7BC}" destId="{DD5FFCA4-105B-4043-B141-ECC36D9E5DD6}" srcOrd="4" destOrd="0" presId="urn:microsoft.com/office/officeart/2005/8/layout/default"/>
    <dgm:cxn modelId="{C6AA871C-13D1-410D-8126-36B5D3D5E119}" type="presParOf" srcId="{20A48276-AB5F-4DB1-AA29-41F0CCA3E7BC}" destId="{9B689CC4-3E9E-4FE3-8A85-001CF65BBE03}" srcOrd="5" destOrd="0" presId="urn:microsoft.com/office/officeart/2005/8/layout/default"/>
    <dgm:cxn modelId="{7D714641-A59D-4FCC-827E-2B2C7C5F9802}" type="presParOf" srcId="{20A48276-AB5F-4DB1-AA29-41F0CCA3E7BC}" destId="{533E96A4-82EE-4EC2-ABB9-3C77B6C98C8A}" srcOrd="6" destOrd="0" presId="urn:microsoft.com/office/officeart/2005/8/layout/default"/>
    <dgm:cxn modelId="{86B978BE-82DE-487E-A032-BBD39FD03FFE}" type="presParOf" srcId="{20A48276-AB5F-4DB1-AA29-41F0CCA3E7BC}" destId="{BE5DB654-BBBC-433F-9B76-276A16498FC2}" srcOrd="7" destOrd="0" presId="urn:microsoft.com/office/officeart/2005/8/layout/default"/>
    <dgm:cxn modelId="{12A630F0-4C52-4C3C-BD79-ADCAA25FB6C5}" type="presParOf" srcId="{20A48276-AB5F-4DB1-AA29-41F0CCA3E7BC}" destId="{2B95CF2A-E5F9-45F4-BD5F-98D1623BEDEE}" srcOrd="8" destOrd="0" presId="urn:microsoft.com/office/officeart/2005/8/layout/default"/>
    <dgm:cxn modelId="{238EF7E1-F71B-4FFF-91E3-D1CEAC9B1E56}" type="presParOf" srcId="{20A48276-AB5F-4DB1-AA29-41F0CCA3E7BC}" destId="{A867CB6D-B016-4334-8462-F1C29DAC0262}" srcOrd="9" destOrd="0" presId="urn:microsoft.com/office/officeart/2005/8/layout/default"/>
    <dgm:cxn modelId="{CC04BB0C-AA97-4C09-B093-8B69A42E6E5E}" type="presParOf" srcId="{20A48276-AB5F-4DB1-AA29-41F0CCA3E7BC}" destId="{249DA7AC-DE75-4B55-BC65-D4B36730BA45}" srcOrd="10" destOrd="0" presId="urn:microsoft.com/office/officeart/2005/8/layout/default"/>
    <dgm:cxn modelId="{92BFBE5B-F1A4-4341-B1CE-48BE41F239B4}" type="presParOf" srcId="{20A48276-AB5F-4DB1-AA29-41F0CCA3E7BC}" destId="{A40BB7B2-588B-4813-8844-6FC6D3ED20A0}" srcOrd="11" destOrd="0" presId="urn:microsoft.com/office/officeart/2005/8/layout/default"/>
    <dgm:cxn modelId="{263374ED-FC4D-411F-AD1A-08699849C983}" type="presParOf" srcId="{20A48276-AB5F-4DB1-AA29-41F0CCA3E7BC}" destId="{EE37C7E5-E4A9-4709-B528-8B52C3A4D936}" srcOrd="12" destOrd="0" presId="urn:microsoft.com/office/officeart/2005/8/layout/default"/>
    <dgm:cxn modelId="{FAF41311-5139-4CB3-BA2F-7A9552BA320F}" type="presParOf" srcId="{20A48276-AB5F-4DB1-AA29-41F0CCA3E7BC}" destId="{420AA327-B29E-4BBC-AD63-5A0DFBF2CA49}" srcOrd="13" destOrd="0" presId="urn:microsoft.com/office/officeart/2005/8/layout/default"/>
    <dgm:cxn modelId="{8162B724-F2F7-4566-858B-A08ED9686D33}" type="presParOf" srcId="{20A48276-AB5F-4DB1-AA29-41F0CCA3E7BC}" destId="{A53AC2AC-9E9D-4FF8-965A-0879281670E3}"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BD9A2DD-9297-4185-A252-98061B15A04C}" type="doc">
      <dgm:prSet loTypeId="urn:microsoft.com/office/officeart/2016/7/layout/VerticalSolidActionList" loCatId="List" qsTypeId="urn:microsoft.com/office/officeart/2005/8/quickstyle/simple1" qsCatId="simple" csTypeId="urn:microsoft.com/office/officeart/2005/8/colors/colorful1" csCatId="colorful" phldr="1"/>
      <dgm:spPr/>
      <dgm:t>
        <a:bodyPr/>
        <a:lstStyle/>
        <a:p>
          <a:endParaRPr lang="en-US"/>
        </a:p>
      </dgm:t>
    </dgm:pt>
    <dgm:pt modelId="{94838925-E528-4644-8BFC-2488186D979F}">
      <dgm:prSet custT="1"/>
      <dgm:spPr/>
      <dgm:t>
        <a:bodyPr/>
        <a:lstStyle/>
        <a:p>
          <a:r>
            <a:rPr lang="en-US" sz="1600" b="1" dirty="0"/>
            <a:t>COPY</a:t>
          </a:r>
          <a:r>
            <a:rPr lang="en-US" sz="1600" dirty="0"/>
            <a:t> </a:t>
          </a:r>
        </a:p>
      </dgm:t>
    </dgm:pt>
    <dgm:pt modelId="{6DE265C0-5989-47FB-8680-CD86920A5DB0}" type="parTrans" cxnId="{EC134CF8-351E-41F0-A8A9-6DEC2DBAA55E}">
      <dgm:prSet/>
      <dgm:spPr/>
      <dgm:t>
        <a:bodyPr/>
        <a:lstStyle/>
        <a:p>
          <a:endParaRPr lang="en-US"/>
        </a:p>
      </dgm:t>
    </dgm:pt>
    <dgm:pt modelId="{419B9915-CD76-45D3-9D31-A73F3B4E49A9}" type="sibTrans" cxnId="{EC134CF8-351E-41F0-A8A9-6DEC2DBAA55E}">
      <dgm:prSet/>
      <dgm:spPr/>
      <dgm:t>
        <a:bodyPr/>
        <a:lstStyle/>
        <a:p>
          <a:endParaRPr lang="en-US"/>
        </a:p>
      </dgm:t>
    </dgm:pt>
    <dgm:pt modelId="{4013D869-21CB-4B11-8658-E660EF6EAF11}">
      <dgm:prSet custT="1"/>
      <dgm:spPr/>
      <dgm:t>
        <a:bodyPr/>
        <a:lstStyle/>
        <a:p>
          <a:r>
            <a:rPr lang="en-US" sz="1600"/>
            <a:t>Copy from what you already do </a:t>
          </a:r>
        </a:p>
      </dgm:t>
    </dgm:pt>
    <dgm:pt modelId="{44E95256-FC16-40B7-8D67-76B19B5285C0}" type="parTrans" cxnId="{DDBE0C8F-EB2F-4BCF-8209-F46A4A98320A}">
      <dgm:prSet/>
      <dgm:spPr/>
      <dgm:t>
        <a:bodyPr/>
        <a:lstStyle/>
        <a:p>
          <a:endParaRPr lang="en-US"/>
        </a:p>
      </dgm:t>
    </dgm:pt>
    <dgm:pt modelId="{D9D96ED9-BD08-4A7D-B642-F1145018A0E0}" type="sibTrans" cxnId="{DDBE0C8F-EB2F-4BCF-8209-F46A4A98320A}">
      <dgm:prSet/>
      <dgm:spPr/>
      <dgm:t>
        <a:bodyPr/>
        <a:lstStyle/>
        <a:p>
          <a:endParaRPr lang="en-US"/>
        </a:p>
      </dgm:t>
    </dgm:pt>
    <dgm:pt modelId="{E630F68C-B453-42A9-B754-A5DD96E4B4C9}">
      <dgm:prSet custT="1"/>
      <dgm:spPr/>
      <dgm:t>
        <a:bodyPr/>
        <a:lstStyle/>
        <a:p>
          <a:r>
            <a:rPr lang="en-US" sz="1600"/>
            <a:t>Cervical Cancer screening, mammograms, CRC, etc </a:t>
          </a:r>
        </a:p>
      </dgm:t>
    </dgm:pt>
    <dgm:pt modelId="{5F758710-87D6-47CF-9DEA-AB1AD370A90D}" type="parTrans" cxnId="{BD8CD5AA-F908-4373-8E26-D5B308870319}">
      <dgm:prSet/>
      <dgm:spPr/>
      <dgm:t>
        <a:bodyPr/>
        <a:lstStyle/>
        <a:p>
          <a:endParaRPr lang="en-US"/>
        </a:p>
      </dgm:t>
    </dgm:pt>
    <dgm:pt modelId="{0D0DD0DA-E01E-4296-894C-7CDA8322DE76}" type="sibTrans" cxnId="{BD8CD5AA-F908-4373-8E26-D5B308870319}">
      <dgm:prSet/>
      <dgm:spPr/>
      <dgm:t>
        <a:bodyPr/>
        <a:lstStyle/>
        <a:p>
          <a:endParaRPr lang="en-US"/>
        </a:p>
      </dgm:t>
    </dgm:pt>
    <dgm:pt modelId="{A8F3929F-BD62-42BA-A0F8-243B0B9DC7BD}">
      <dgm:prSet custT="1"/>
      <dgm:spPr/>
      <dgm:t>
        <a:bodyPr/>
        <a:lstStyle/>
        <a:p>
          <a:r>
            <a:rPr lang="en-US" sz="1600" b="1" dirty="0"/>
            <a:t>TEAMS</a:t>
          </a:r>
        </a:p>
      </dgm:t>
    </dgm:pt>
    <dgm:pt modelId="{46F936E3-031B-4943-971B-A3054C58EA8F}" type="parTrans" cxnId="{5107A31A-2A8C-41C9-83FE-743A930385FC}">
      <dgm:prSet/>
      <dgm:spPr/>
      <dgm:t>
        <a:bodyPr/>
        <a:lstStyle/>
        <a:p>
          <a:endParaRPr lang="en-US"/>
        </a:p>
      </dgm:t>
    </dgm:pt>
    <dgm:pt modelId="{46A5DEBF-9CD2-49CC-A077-4D0BF3A85816}" type="sibTrans" cxnId="{5107A31A-2A8C-41C9-83FE-743A930385FC}">
      <dgm:prSet/>
      <dgm:spPr/>
      <dgm:t>
        <a:bodyPr/>
        <a:lstStyle/>
        <a:p>
          <a:endParaRPr lang="en-US"/>
        </a:p>
      </dgm:t>
    </dgm:pt>
    <dgm:pt modelId="{96EBCBB0-889C-4015-988C-9865FE3C8029}">
      <dgm:prSet custT="1"/>
      <dgm:spPr/>
      <dgm:t>
        <a:bodyPr/>
        <a:lstStyle/>
        <a:p>
          <a:r>
            <a:rPr lang="en-US" sz="1600"/>
            <a:t>Use your teams </a:t>
          </a:r>
        </a:p>
      </dgm:t>
    </dgm:pt>
    <dgm:pt modelId="{4EC6B2BA-7B80-413C-B28D-B08913A6D0A5}" type="parTrans" cxnId="{5136B637-C10E-4DCA-9D89-41A24576CF30}">
      <dgm:prSet/>
      <dgm:spPr/>
      <dgm:t>
        <a:bodyPr/>
        <a:lstStyle/>
        <a:p>
          <a:endParaRPr lang="en-US"/>
        </a:p>
      </dgm:t>
    </dgm:pt>
    <dgm:pt modelId="{725DE676-2507-4BA5-B140-86147D71C913}" type="sibTrans" cxnId="{5136B637-C10E-4DCA-9D89-41A24576CF30}">
      <dgm:prSet/>
      <dgm:spPr/>
      <dgm:t>
        <a:bodyPr/>
        <a:lstStyle/>
        <a:p>
          <a:endParaRPr lang="en-US"/>
        </a:p>
      </dgm:t>
    </dgm:pt>
    <dgm:pt modelId="{01CBDEC1-6B7F-4911-AEAA-BBC6C3715F3A}">
      <dgm:prSet custT="1"/>
      <dgm:spPr/>
      <dgm:t>
        <a:bodyPr/>
        <a:lstStyle/>
        <a:p>
          <a:r>
            <a:rPr lang="en-US" sz="1600" dirty="0"/>
            <a:t>Imaging, MAs, RNs, Care Managers, Population Health </a:t>
          </a:r>
        </a:p>
      </dgm:t>
    </dgm:pt>
    <dgm:pt modelId="{F5A57872-B3E7-48B7-82E3-DD7DD4384182}" type="parTrans" cxnId="{8C73DCFA-93E7-4359-9A3E-BA06DEFE10ED}">
      <dgm:prSet/>
      <dgm:spPr/>
      <dgm:t>
        <a:bodyPr/>
        <a:lstStyle/>
        <a:p>
          <a:endParaRPr lang="en-US"/>
        </a:p>
      </dgm:t>
    </dgm:pt>
    <dgm:pt modelId="{D5AEA54D-3074-4F9E-A57A-DF3BA5CBE4A2}" type="sibTrans" cxnId="{8C73DCFA-93E7-4359-9A3E-BA06DEFE10ED}">
      <dgm:prSet/>
      <dgm:spPr/>
      <dgm:t>
        <a:bodyPr/>
        <a:lstStyle/>
        <a:p>
          <a:endParaRPr lang="en-US"/>
        </a:p>
      </dgm:t>
    </dgm:pt>
    <dgm:pt modelId="{68007717-48FF-471C-9F46-B29A0D6739E5}">
      <dgm:prSet custT="1"/>
      <dgm:spPr/>
      <dgm:t>
        <a:bodyPr/>
        <a:lstStyle/>
        <a:p>
          <a:r>
            <a:rPr lang="en-US" sz="1600" b="1" dirty="0"/>
            <a:t>TEACHNOLOGY</a:t>
          </a:r>
        </a:p>
      </dgm:t>
    </dgm:pt>
    <dgm:pt modelId="{21306C48-B772-46DB-88D9-683E3B90432E}" type="parTrans" cxnId="{CE57475D-2F4A-4F79-82AA-315BCAEEC9D5}">
      <dgm:prSet/>
      <dgm:spPr/>
      <dgm:t>
        <a:bodyPr/>
        <a:lstStyle/>
        <a:p>
          <a:endParaRPr lang="en-US"/>
        </a:p>
      </dgm:t>
    </dgm:pt>
    <dgm:pt modelId="{1240AD7D-E553-4C28-B7DF-FF3B8F283CE1}" type="sibTrans" cxnId="{CE57475D-2F4A-4F79-82AA-315BCAEEC9D5}">
      <dgm:prSet/>
      <dgm:spPr/>
      <dgm:t>
        <a:bodyPr/>
        <a:lstStyle/>
        <a:p>
          <a:endParaRPr lang="en-US"/>
        </a:p>
      </dgm:t>
    </dgm:pt>
    <dgm:pt modelId="{1A8BCD37-E85B-4AC1-AAF4-17C95F781BA5}">
      <dgm:prSet custT="1"/>
      <dgm:spPr/>
      <dgm:t>
        <a:bodyPr/>
        <a:lstStyle/>
        <a:p>
          <a:r>
            <a:rPr lang="en-US" sz="1600"/>
            <a:t>Use technology</a:t>
          </a:r>
        </a:p>
      </dgm:t>
    </dgm:pt>
    <dgm:pt modelId="{58DD54AB-312F-4EF7-A945-CF19EE7BC86A}" type="parTrans" cxnId="{EFD86700-D00A-4752-B3E2-8CD8153C596A}">
      <dgm:prSet/>
      <dgm:spPr/>
      <dgm:t>
        <a:bodyPr/>
        <a:lstStyle/>
        <a:p>
          <a:endParaRPr lang="en-US"/>
        </a:p>
      </dgm:t>
    </dgm:pt>
    <dgm:pt modelId="{5AA11C7A-05BE-441B-9D73-F3A8D6558905}" type="sibTrans" cxnId="{EFD86700-D00A-4752-B3E2-8CD8153C596A}">
      <dgm:prSet/>
      <dgm:spPr/>
      <dgm:t>
        <a:bodyPr/>
        <a:lstStyle/>
        <a:p>
          <a:endParaRPr lang="en-US"/>
        </a:p>
      </dgm:t>
    </dgm:pt>
    <dgm:pt modelId="{D19F6F2D-B613-479E-B2B3-0BCD77B1232A}">
      <dgm:prSet custT="1"/>
      <dgm:spPr/>
      <dgm:t>
        <a:bodyPr/>
        <a:lstStyle/>
        <a:p>
          <a:r>
            <a:rPr lang="en-US" sz="1600" dirty="0"/>
            <a:t>Epic:  Health Maintenance, Problem lists, RWB, Trackers, Radiant Module </a:t>
          </a:r>
        </a:p>
      </dgm:t>
    </dgm:pt>
    <dgm:pt modelId="{EAE84F70-2ACF-4A22-86DB-73399437F8A1}" type="parTrans" cxnId="{F611658E-38BD-4924-9E21-81E0F9BC34E5}">
      <dgm:prSet/>
      <dgm:spPr/>
      <dgm:t>
        <a:bodyPr/>
        <a:lstStyle/>
        <a:p>
          <a:endParaRPr lang="en-US"/>
        </a:p>
      </dgm:t>
    </dgm:pt>
    <dgm:pt modelId="{143A73C7-8D35-4081-9832-BB7D36213AFD}" type="sibTrans" cxnId="{F611658E-38BD-4924-9E21-81E0F9BC34E5}">
      <dgm:prSet/>
      <dgm:spPr/>
      <dgm:t>
        <a:bodyPr/>
        <a:lstStyle/>
        <a:p>
          <a:endParaRPr lang="en-US"/>
        </a:p>
      </dgm:t>
    </dgm:pt>
    <dgm:pt modelId="{DBDBEC0F-7087-49F8-BD39-92A8C31ABD7A}">
      <dgm:prSet custT="1"/>
      <dgm:spPr/>
      <dgm:t>
        <a:bodyPr/>
        <a:lstStyle/>
        <a:p>
          <a:r>
            <a:rPr lang="en-US" sz="1600" dirty="0"/>
            <a:t>Future messages, self reminders, postponing  </a:t>
          </a:r>
        </a:p>
      </dgm:t>
    </dgm:pt>
    <dgm:pt modelId="{47C500CF-1BFD-4706-97F5-81926C22B5BC}" type="parTrans" cxnId="{33552F43-5CFC-4E5E-A178-1B817F9683C1}">
      <dgm:prSet/>
      <dgm:spPr/>
      <dgm:t>
        <a:bodyPr/>
        <a:lstStyle/>
        <a:p>
          <a:endParaRPr lang="en-US"/>
        </a:p>
      </dgm:t>
    </dgm:pt>
    <dgm:pt modelId="{2060E2E1-87C6-4A7E-BD7B-4498FF9AFD8C}" type="sibTrans" cxnId="{33552F43-5CFC-4E5E-A178-1B817F9683C1}">
      <dgm:prSet/>
      <dgm:spPr/>
      <dgm:t>
        <a:bodyPr/>
        <a:lstStyle/>
        <a:p>
          <a:endParaRPr lang="en-US"/>
        </a:p>
      </dgm:t>
    </dgm:pt>
    <dgm:pt modelId="{B1605537-C6CD-4F4D-97A5-5B6B62DCD290}">
      <dgm:prSet custT="1"/>
      <dgm:spPr/>
      <dgm:t>
        <a:bodyPr/>
        <a:lstStyle/>
        <a:p>
          <a:r>
            <a:rPr lang="en-US" sz="1600" b="1" dirty="0"/>
            <a:t>PATIENT</a:t>
          </a:r>
          <a:r>
            <a:rPr lang="en-US" sz="1600" dirty="0"/>
            <a:t> </a:t>
          </a:r>
        </a:p>
      </dgm:t>
    </dgm:pt>
    <dgm:pt modelId="{8FF83808-DC75-4A16-B132-0DBAC3A897A9}" type="parTrans" cxnId="{05E158A7-1C71-41C8-AFC8-8425D349E3EA}">
      <dgm:prSet/>
      <dgm:spPr/>
      <dgm:t>
        <a:bodyPr/>
        <a:lstStyle/>
        <a:p>
          <a:endParaRPr lang="en-US"/>
        </a:p>
      </dgm:t>
    </dgm:pt>
    <dgm:pt modelId="{002F4129-BDB3-4ECA-AD3A-EB4AE24EF2BC}" type="sibTrans" cxnId="{05E158A7-1C71-41C8-AFC8-8425D349E3EA}">
      <dgm:prSet/>
      <dgm:spPr/>
      <dgm:t>
        <a:bodyPr/>
        <a:lstStyle/>
        <a:p>
          <a:endParaRPr lang="en-US"/>
        </a:p>
      </dgm:t>
    </dgm:pt>
    <dgm:pt modelId="{5045276D-6808-4043-BA61-66A7741D5EC6}">
      <dgm:prSet custT="1"/>
      <dgm:spPr/>
      <dgm:t>
        <a:bodyPr/>
        <a:lstStyle/>
        <a:p>
          <a:r>
            <a:rPr lang="en-US" sz="1600" dirty="0"/>
            <a:t>Engage the patient </a:t>
          </a:r>
        </a:p>
      </dgm:t>
    </dgm:pt>
    <dgm:pt modelId="{DF704AD9-8B1B-40C7-8D3F-25762B238074}" type="parTrans" cxnId="{58CBA349-BE16-4575-8398-394CBAB4F0E2}">
      <dgm:prSet/>
      <dgm:spPr/>
      <dgm:t>
        <a:bodyPr/>
        <a:lstStyle/>
        <a:p>
          <a:endParaRPr lang="en-US"/>
        </a:p>
      </dgm:t>
    </dgm:pt>
    <dgm:pt modelId="{BE10B3ED-3139-4021-B296-1EA23529D0AA}" type="sibTrans" cxnId="{58CBA349-BE16-4575-8398-394CBAB4F0E2}">
      <dgm:prSet/>
      <dgm:spPr/>
      <dgm:t>
        <a:bodyPr/>
        <a:lstStyle/>
        <a:p>
          <a:endParaRPr lang="en-US"/>
        </a:p>
      </dgm:t>
    </dgm:pt>
    <dgm:pt modelId="{D5BBCD25-4335-4A20-A23B-BD74A793B642}">
      <dgm:prSet custT="1"/>
      <dgm:spPr/>
      <dgm:t>
        <a:bodyPr/>
        <a:lstStyle/>
        <a:p>
          <a:r>
            <a:rPr lang="en-US" sz="1600" dirty="0"/>
            <a:t>Calendars (electronic and paper)</a:t>
          </a:r>
        </a:p>
      </dgm:t>
    </dgm:pt>
    <dgm:pt modelId="{A1C53CB1-847B-4960-AB45-B5C2096DAD27}" type="parTrans" cxnId="{39612A3B-BC9D-496D-BDB0-92F1AC5BCC72}">
      <dgm:prSet/>
      <dgm:spPr/>
      <dgm:t>
        <a:bodyPr/>
        <a:lstStyle/>
        <a:p>
          <a:endParaRPr lang="en-US"/>
        </a:p>
      </dgm:t>
    </dgm:pt>
    <dgm:pt modelId="{77C0A3BF-434A-40B0-92B5-715D4A8FC10A}" type="sibTrans" cxnId="{39612A3B-BC9D-496D-BDB0-92F1AC5BCC72}">
      <dgm:prSet/>
      <dgm:spPr/>
      <dgm:t>
        <a:bodyPr/>
        <a:lstStyle/>
        <a:p>
          <a:endParaRPr lang="en-US"/>
        </a:p>
      </dgm:t>
    </dgm:pt>
    <dgm:pt modelId="{128511A8-144A-42FA-88C6-D97B552369F5}">
      <dgm:prSet custT="1"/>
      <dgm:spPr/>
      <dgm:t>
        <a:bodyPr/>
        <a:lstStyle/>
        <a:p>
          <a:r>
            <a:rPr lang="en-US" sz="1600" dirty="0"/>
            <a:t>Cellphone alarms</a:t>
          </a:r>
        </a:p>
      </dgm:t>
    </dgm:pt>
    <dgm:pt modelId="{CB96E4E5-4263-45AC-9DD8-70A52A3189FC}" type="parTrans" cxnId="{40FD6DCD-9FE7-4ED2-BAAB-3ABC11788157}">
      <dgm:prSet/>
      <dgm:spPr/>
      <dgm:t>
        <a:bodyPr/>
        <a:lstStyle/>
        <a:p>
          <a:endParaRPr lang="en-US"/>
        </a:p>
      </dgm:t>
    </dgm:pt>
    <dgm:pt modelId="{D9DC2F85-2B9E-47D2-90BF-25A297028C72}" type="sibTrans" cxnId="{40FD6DCD-9FE7-4ED2-BAAB-3ABC11788157}">
      <dgm:prSet/>
      <dgm:spPr/>
      <dgm:t>
        <a:bodyPr/>
        <a:lstStyle/>
        <a:p>
          <a:endParaRPr lang="en-US"/>
        </a:p>
      </dgm:t>
    </dgm:pt>
    <dgm:pt modelId="{39BE4309-2C52-4AD4-9D00-88F74FED3159}" type="pres">
      <dgm:prSet presAssocID="{9BD9A2DD-9297-4185-A252-98061B15A04C}" presName="Name0" presStyleCnt="0">
        <dgm:presLayoutVars>
          <dgm:dir/>
          <dgm:animLvl val="lvl"/>
          <dgm:resizeHandles val="exact"/>
        </dgm:presLayoutVars>
      </dgm:prSet>
      <dgm:spPr/>
      <dgm:t>
        <a:bodyPr/>
        <a:lstStyle/>
        <a:p>
          <a:endParaRPr lang="en-US"/>
        </a:p>
      </dgm:t>
    </dgm:pt>
    <dgm:pt modelId="{89B9D354-321A-4157-8D44-7B1359E59930}" type="pres">
      <dgm:prSet presAssocID="{94838925-E528-4644-8BFC-2488186D979F}" presName="linNode" presStyleCnt="0"/>
      <dgm:spPr/>
    </dgm:pt>
    <dgm:pt modelId="{9FD6BDCF-8457-4A9F-BF37-00A92A007000}" type="pres">
      <dgm:prSet presAssocID="{94838925-E528-4644-8BFC-2488186D979F}" presName="parentText" presStyleLbl="alignNode1" presStyleIdx="0" presStyleCnt="4" custScaleX="83378">
        <dgm:presLayoutVars>
          <dgm:chMax val="1"/>
          <dgm:bulletEnabled/>
        </dgm:presLayoutVars>
      </dgm:prSet>
      <dgm:spPr/>
      <dgm:t>
        <a:bodyPr/>
        <a:lstStyle/>
        <a:p>
          <a:endParaRPr lang="en-US"/>
        </a:p>
      </dgm:t>
    </dgm:pt>
    <dgm:pt modelId="{D81ACFFF-382C-4C8D-B43B-934428293411}" type="pres">
      <dgm:prSet presAssocID="{94838925-E528-4644-8BFC-2488186D979F}" presName="descendantText" presStyleLbl="alignAccFollowNode1" presStyleIdx="0" presStyleCnt="4">
        <dgm:presLayoutVars>
          <dgm:bulletEnabled/>
        </dgm:presLayoutVars>
      </dgm:prSet>
      <dgm:spPr/>
      <dgm:t>
        <a:bodyPr/>
        <a:lstStyle/>
        <a:p>
          <a:endParaRPr lang="en-US"/>
        </a:p>
      </dgm:t>
    </dgm:pt>
    <dgm:pt modelId="{6D89C923-F28E-427A-953F-1D59CA3F9F05}" type="pres">
      <dgm:prSet presAssocID="{419B9915-CD76-45D3-9D31-A73F3B4E49A9}" presName="sp" presStyleCnt="0"/>
      <dgm:spPr/>
    </dgm:pt>
    <dgm:pt modelId="{13D11393-333A-4F5B-9418-B320E3C4182B}" type="pres">
      <dgm:prSet presAssocID="{A8F3929F-BD62-42BA-A0F8-243B0B9DC7BD}" presName="linNode" presStyleCnt="0"/>
      <dgm:spPr/>
    </dgm:pt>
    <dgm:pt modelId="{1FE76FF2-A036-4167-9FDC-86A3FBF9E5C7}" type="pres">
      <dgm:prSet presAssocID="{A8F3929F-BD62-42BA-A0F8-243B0B9DC7BD}" presName="parentText" presStyleLbl="alignNode1" presStyleIdx="1" presStyleCnt="4" custScaleX="83378">
        <dgm:presLayoutVars>
          <dgm:chMax val="1"/>
          <dgm:bulletEnabled/>
        </dgm:presLayoutVars>
      </dgm:prSet>
      <dgm:spPr/>
      <dgm:t>
        <a:bodyPr/>
        <a:lstStyle/>
        <a:p>
          <a:endParaRPr lang="en-US"/>
        </a:p>
      </dgm:t>
    </dgm:pt>
    <dgm:pt modelId="{4FB560B4-8926-439C-ADF4-DF4670EA3205}" type="pres">
      <dgm:prSet presAssocID="{A8F3929F-BD62-42BA-A0F8-243B0B9DC7BD}" presName="descendantText" presStyleLbl="alignAccFollowNode1" presStyleIdx="1" presStyleCnt="4">
        <dgm:presLayoutVars>
          <dgm:bulletEnabled/>
        </dgm:presLayoutVars>
      </dgm:prSet>
      <dgm:spPr/>
      <dgm:t>
        <a:bodyPr/>
        <a:lstStyle/>
        <a:p>
          <a:endParaRPr lang="en-US"/>
        </a:p>
      </dgm:t>
    </dgm:pt>
    <dgm:pt modelId="{BE8F1DEA-3AF7-40D5-A7E1-FB9BA778EF5E}" type="pres">
      <dgm:prSet presAssocID="{46A5DEBF-9CD2-49CC-A077-4D0BF3A85816}" presName="sp" presStyleCnt="0"/>
      <dgm:spPr/>
    </dgm:pt>
    <dgm:pt modelId="{5AA5F99E-F3CF-4492-8960-58D3C519D212}" type="pres">
      <dgm:prSet presAssocID="{68007717-48FF-471C-9F46-B29A0D6739E5}" presName="linNode" presStyleCnt="0"/>
      <dgm:spPr/>
    </dgm:pt>
    <dgm:pt modelId="{4A238406-97E5-4CF6-9720-DAC46D97ACDF}" type="pres">
      <dgm:prSet presAssocID="{68007717-48FF-471C-9F46-B29A0D6739E5}" presName="parentText" presStyleLbl="alignNode1" presStyleIdx="2" presStyleCnt="4" custScaleX="83378">
        <dgm:presLayoutVars>
          <dgm:chMax val="1"/>
          <dgm:bulletEnabled/>
        </dgm:presLayoutVars>
      </dgm:prSet>
      <dgm:spPr/>
      <dgm:t>
        <a:bodyPr/>
        <a:lstStyle/>
        <a:p>
          <a:endParaRPr lang="en-US"/>
        </a:p>
      </dgm:t>
    </dgm:pt>
    <dgm:pt modelId="{BB07002E-CC0F-46DF-BBCD-926E46E1FBAE}" type="pres">
      <dgm:prSet presAssocID="{68007717-48FF-471C-9F46-B29A0D6739E5}" presName="descendantText" presStyleLbl="alignAccFollowNode1" presStyleIdx="2" presStyleCnt="4">
        <dgm:presLayoutVars>
          <dgm:bulletEnabled/>
        </dgm:presLayoutVars>
      </dgm:prSet>
      <dgm:spPr/>
      <dgm:t>
        <a:bodyPr/>
        <a:lstStyle/>
        <a:p>
          <a:endParaRPr lang="en-US"/>
        </a:p>
      </dgm:t>
    </dgm:pt>
    <dgm:pt modelId="{91CB9F4A-0EC2-4BC5-A594-322D8811F2A2}" type="pres">
      <dgm:prSet presAssocID="{1240AD7D-E553-4C28-B7DF-FF3B8F283CE1}" presName="sp" presStyleCnt="0"/>
      <dgm:spPr/>
    </dgm:pt>
    <dgm:pt modelId="{6886E9F9-55B2-49F2-8E34-D9A78B3589CA}" type="pres">
      <dgm:prSet presAssocID="{B1605537-C6CD-4F4D-97A5-5B6B62DCD290}" presName="linNode" presStyleCnt="0"/>
      <dgm:spPr/>
    </dgm:pt>
    <dgm:pt modelId="{01A0A87A-F6BA-4811-9087-019E3626181F}" type="pres">
      <dgm:prSet presAssocID="{B1605537-C6CD-4F4D-97A5-5B6B62DCD290}" presName="parentText" presStyleLbl="alignNode1" presStyleIdx="3" presStyleCnt="4" custScaleX="83378">
        <dgm:presLayoutVars>
          <dgm:chMax val="1"/>
          <dgm:bulletEnabled/>
        </dgm:presLayoutVars>
      </dgm:prSet>
      <dgm:spPr/>
      <dgm:t>
        <a:bodyPr/>
        <a:lstStyle/>
        <a:p>
          <a:endParaRPr lang="en-US"/>
        </a:p>
      </dgm:t>
    </dgm:pt>
    <dgm:pt modelId="{82966F0B-E67C-46E4-86DE-07514E4805AF}" type="pres">
      <dgm:prSet presAssocID="{B1605537-C6CD-4F4D-97A5-5B6B62DCD290}" presName="descendantText" presStyleLbl="alignAccFollowNode1" presStyleIdx="3" presStyleCnt="4" custLinFactNeighborY="995">
        <dgm:presLayoutVars>
          <dgm:bulletEnabled/>
        </dgm:presLayoutVars>
      </dgm:prSet>
      <dgm:spPr/>
      <dgm:t>
        <a:bodyPr/>
        <a:lstStyle/>
        <a:p>
          <a:endParaRPr lang="en-US"/>
        </a:p>
      </dgm:t>
    </dgm:pt>
  </dgm:ptLst>
  <dgm:cxnLst>
    <dgm:cxn modelId="{C507BBB5-E2EA-4E02-94C3-49175C8364A8}" type="presOf" srcId="{9BD9A2DD-9297-4185-A252-98061B15A04C}" destId="{39BE4309-2C52-4AD4-9D00-88F74FED3159}" srcOrd="0" destOrd="0" presId="urn:microsoft.com/office/officeart/2016/7/layout/VerticalSolidActionList"/>
    <dgm:cxn modelId="{EC134CF8-351E-41F0-A8A9-6DEC2DBAA55E}" srcId="{9BD9A2DD-9297-4185-A252-98061B15A04C}" destId="{94838925-E528-4644-8BFC-2488186D979F}" srcOrd="0" destOrd="0" parTransId="{6DE265C0-5989-47FB-8680-CD86920A5DB0}" sibTransId="{419B9915-CD76-45D3-9D31-A73F3B4E49A9}"/>
    <dgm:cxn modelId="{58CBA349-BE16-4575-8398-394CBAB4F0E2}" srcId="{B1605537-C6CD-4F4D-97A5-5B6B62DCD290}" destId="{5045276D-6808-4043-BA61-66A7741D5EC6}" srcOrd="0" destOrd="0" parTransId="{DF704AD9-8B1B-40C7-8D3F-25762B238074}" sibTransId="{BE10B3ED-3139-4021-B296-1EA23529D0AA}"/>
    <dgm:cxn modelId="{05E158A7-1C71-41C8-AFC8-8425D349E3EA}" srcId="{9BD9A2DD-9297-4185-A252-98061B15A04C}" destId="{B1605537-C6CD-4F4D-97A5-5B6B62DCD290}" srcOrd="3" destOrd="0" parTransId="{8FF83808-DC75-4A16-B132-0DBAC3A897A9}" sibTransId="{002F4129-BDB3-4ECA-AD3A-EB4AE24EF2BC}"/>
    <dgm:cxn modelId="{22F9945F-4990-4F45-949A-D2074CEB9995}" type="presOf" srcId="{5045276D-6808-4043-BA61-66A7741D5EC6}" destId="{82966F0B-E67C-46E4-86DE-07514E4805AF}" srcOrd="0" destOrd="0" presId="urn:microsoft.com/office/officeart/2016/7/layout/VerticalSolidActionList"/>
    <dgm:cxn modelId="{CE57475D-2F4A-4F79-82AA-315BCAEEC9D5}" srcId="{9BD9A2DD-9297-4185-A252-98061B15A04C}" destId="{68007717-48FF-471C-9F46-B29A0D6739E5}" srcOrd="2" destOrd="0" parTransId="{21306C48-B772-46DB-88D9-683E3B90432E}" sibTransId="{1240AD7D-E553-4C28-B7DF-FF3B8F283CE1}"/>
    <dgm:cxn modelId="{36419A0E-67E8-4D0B-9550-A8FF6FE3CAFC}" type="presOf" srcId="{1A8BCD37-E85B-4AC1-AAF4-17C95F781BA5}" destId="{BB07002E-CC0F-46DF-BBCD-926E46E1FBAE}" srcOrd="0" destOrd="0" presId="urn:microsoft.com/office/officeart/2016/7/layout/VerticalSolidActionList"/>
    <dgm:cxn modelId="{F6B43B4E-6C03-42DB-A827-F25500A468EF}" type="presOf" srcId="{B1605537-C6CD-4F4D-97A5-5B6B62DCD290}" destId="{01A0A87A-F6BA-4811-9087-019E3626181F}" srcOrd="0" destOrd="0" presId="urn:microsoft.com/office/officeart/2016/7/layout/VerticalSolidActionList"/>
    <dgm:cxn modelId="{410F32AB-3BB0-4421-86B9-96F9D6D2E8F0}" type="presOf" srcId="{94838925-E528-4644-8BFC-2488186D979F}" destId="{9FD6BDCF-8457-4A9F-BF37-00A92A007000}" srcOrd="0" destOrd="0" presId="urn:microsoft.com/office/officeart/2016/7/layout/VerticalSolidActionList"/>
    <dgm:cxn modelId="{F1807F11-95A1-4A53-9D3A-C272B93EC676}" type="presOf" srcId="{DBDBEC0F-7087-49F8-BD39-92A8C31ABD7A}" destId="{BB07002E-CC0F-46DF-BBCD-926E46E1FBAE}" srcOrd="0" destOrd="2" presId="urn:microsoft.com/office/officeart/2016/7/layout/VerticalSolidActionList"/>
    <dgm:cxn modelId="{5136B637-C10E-4DCA-9D89-41A24576CF30}" srcId="{A8F3929F-BD62-42BA-A0F8-243B0B9DC7BD}" destId="{96EBCBB0-889C-4015-988C-9865FE3C8029}" srcOrd="0" destOrd="0" parTransId="{4EC6B2BA-7B80-413C-B28D-B08913A6D0A5}" sibTransId="{725DE676-2507-4BA5-B140-86147D71C913}"/>
    <dgm:cxn modelId="{5107A31A-2A8C-41C9-83FE-743A930385FC}" srcId="{9BD9A2DD-9297-4185-A252-98061B15A04C}" destId="{A8F3929F-BD62-42BA-A0F8-243B0B9DC7BD}" srcOrd="1" destOrd="0" parTransId="{46F936E3-031B-4943-971B-A3054C58EA8F}" sibTransId="{46A5DEBF-9CD2-49CC-A077-4D0BF3A85816}"/>
    <dgm:cxn modelId="{4803722D-8BBB-4B6B-8C21-9626F9AEB29C}" type="presOf" srcId="{96EBCBB0-889C-4015-988C-9865FE3C8029}" destId="{4FB560B4-8926-439C-ADF4-DF4670EA3205}" srcOrd="0" destOrd="0" presId="urn:microsoft.com/office/officeart/2016/7/layout/VerticalSolidActionList"/>
    <dgm:cxn modelId="{33552F43-5CFC-4E5E-A178-1B817F9683C1}" srcId="{1A8BCD37-E85B-4AC1-AAF4-17C95F781BA5}" destId="{DBDBEC0F-7087-49F8-BD39-92A8C31ABD7A}" srcOrd="1" destOrd="0" parTransId="{47C500CF-1BFD-4706-97F5-81926C22B5BC}" sibTransId="{2060E2E1-87C6-4A7E-BD7B-4498FF9AFD8C}"/>
    <dgm:cxn modelId="{BD8CD5AA-F908-4373-8E26-D5B308870319}" srcId="{4013D869-21CB-4B11-8658-E660EF6EAF11}" destId="{E630F68C-B453-42A9-B754-A5DD96E4B4C9}" srcOrd="0" destOrd="0" parTransId="{5F758710-87D6-47CF-9DEA-AB1AD370A90D}" sibTransId="{0D0DD0DA-E01E-4296-894C-7CDA8322DE76}"/>
    <dgm:cxn modelId="{1FF371C0-0CC5-4DA8-93E7-4CE2ACC7A113}" type="presOf" srcId="{D5BBCD25-4335-4A20-A23B-BD74A793B642}" destId="{82966F0B-E67C-46E4-86DE-07514E4805AF}" srcOrd="0" destOrd="1" presId="urn:microsoft.com/office/officeart/2016/7/layout/VerticalSolidActionList"/>
    <dgm:cxn modelId="{EFD86700-D00A-4752-B3E2-8CD8153C596A}" srcId="{68007717-48FF-471C-9F46-B29A0D6739E5}" destId="{1A8BCD37-E85B-4AC1-AAF4-17C95F781BA5}" srcOrd="0" destOrd="0" parTransId="{58DD54AB-312F-4EF7-A945-CF19EE7BC86A}" sibTransId="{5AA11C7A-05BE-441B-9D73-F3A8D6558905}"/>
    <dgm:cxn modelId="{0C776AC7-077B-4A2C-9F5B-56A8BA8E61B9}" type="presOf" srcId="{E630F68C-B453-42A9-B754-A5DD96E4B4C9}" destId="{D81ACFFF-382C-4C8D-B43B-934428293411}" srcOrd="0" destOrd="1" presId="urn:microsoft.com/office/officeart/2016/7/layout/VerticalSolidActionList"/>
    <dgm:cxn modelId="{DDBE0C8F-EB2F-4BCF-8209-F46A4A98320A}" srcId="{94838925-E528-4644-8BFC-2488186D979F}" destId="{4013D869-21CB-4B11-8658-E660EF6EAF11}" srcOrd="0" destOrd="0" parTransId="{44E95256-FC16-40B7-8D67-76B19B5285C0}" sibTransId="{D9D96ED9-BD08-4A7D-B642-F1145018A0E0}"/>
    <dgm:cxn modelId="{F611658E-38BD-4924-9E21-81E0F9BC34E5}" srcId="{1A8BCD37-E85B-4AC1-AAF4-17C95F781BA5}" destId="{D19F6F2D-B613-479E-B2B3-0BCD77B1232A}" srcOrd="0" destOrd="0" parTransId="{EAE84F70-2ACF-4A22-86DB-73399437F8A1}" sibTransId="{143A73C7-8D35-4081-9832-BB7D36213AFD}"/>
    <dgm:cxn modelId="{40FD6DCD-9FE7-4ED2-BAAB-3ABC11788157}" srcId="{5045276D-6808-4043-BA61-66A7741D5EC6}" destId="{128511A8-144A-42FA-88C6-D97B552369F5}" srcOrd="1" destOrd="0" parTransId="{CB96E4E5-4263-45AC-9DD8-70A52A3189FC}" sibTransId="{D9DC2F85-2B9E-47D2-90BF-25A297028C72}"/>
    <dgm:cxn modelId="{666628D7-3A72-49FC-905C-0A5984516B35}" type="presOf" srcId="{68007717-48FF-471C-9F46-B29A0D6739E5}" destId="{4A238406-97E5-4CF6-9720-DAC46D97ACDF}" srcOrd="0" destOrd="0" presId="urn:microsoft.com/office/officeart/2016/7/layout/VerticalSolidActionList"/>
    <dgm:cxn modelId="{F6E80C85-A709-4F90-878E-F29BBD880B92}" type="presOf" srcId="{01CBDEC1-6B7F-4911-AEAA-BBC6C3715F3A}" destId="{4FB560B4-8926-439C-ADF4-DF4670EA3205}" srcOrd="0" destOrd="1" presId="urn:microsoft.com/office/officeart/2016/7/layout/VerticalSolidActionList"/>
    <dgm:cxn modelId="{39612A3B-BC9D-496D-BDB0-92F1AC5BCC72}" srcId="{5045276D-6808-4043-BA61-66A7741D5EC6}" destId="{D5BBCD25-4335-4A20-A23B-BD74A793B642}" srcOrd="0" destOrd="0" parTransId="{A1C53CB1-847B-4960-AB45-B5C2096DAD27}" sibTransId="{77C0A3BF-434A-40B0-92B5-715D4A8FC10A}"/>
    <dgm:cxn modelId="{9AF62328-E04C-4F0F-BF9E-EE2EBABC9E40}" type="presOf" srcId="{A8F3929F-BD62-42BA-A0F8-243B0B9DC7BD}" destId="{1FE76FF2-A036-4167-9FDC-86A3FBF9E5C7}" srcOrd="0" destOrd="0" presId="urn:microsoft.com/office/officeart/2016/7/layout/VerticalSolidActionList"/>
    <dgm:cxn modelId="{6DB18041-3163-4789-B69C-1523CD7CB30A}" type="presOf" srcId="{4013D869-21CB-4B11-8658-E660EF6EAF11}" destId="{D81ACFFF-382C-4C8D-B43B-934428293411}" srcOrd="0" destOrd="0" presId="urn:microsoft.com/office/officeart/2016/7/layout/VerticalSolidActionList"/>
    <dgm:cxn modelId="{BFE449DC-EE99-4681-8270-6B1B0CF05C3F}" type="presOf" srcId="{D19F6F2D-B613-479E-B2B3-0BCD77B1232A}" destId="{BB07002E-CC0F-46DF-BBCD-926E46E1FBAE}" srcOrd="0" destOrd="1" presId="urn:microsoft.com/office/officeart/2016/7/layout/VerticalSolidActionList"/>
    <dgm:cxn modelId="{083DE9C3-3550-4095-94F0-FB02BDB27894}" type="presOf" srcId="{128511A8-144A-42FA-88C6-D97B552369F5}" destId="{82966F0B-E67C-46E4-86DE-07514E4805AF}" srcOrd="0" destOrd="2" presId="urn:microsoft.com/office/officeart/2016/7/layout/VerticalSolidActionList"/>
    <dgm:cxn modelId="{8C73DCFA-93E7-4359-9A3E-BA06DEFE10ED}" srcId="{96EBCBB0-889C-4015-988C-9865FE3C8029}" destId="{01CBDEC1-6B7F-4911-AEAA-BBC6C3715F3A}" srcOrd="0" destOrd="0" parTransId="{F5A57872-B3E7-48B7-82E3-DD7DD4384182}" sibTransId="{D5AEA54D-3074-4F9E-A57A-DF3BA5CBE4A2}"/>
    <dgm:cxn modelId="{37C14B09-C246-4FF9-90AE-BFF2C839926A}" type="presParOf" srcId="{39BE4309-2C52-4AD4-9D00-88F74FED3159}" destId="{89B9D354-321A-4157-8D44-7B1359E59930}" srcOrd="0" destOrd="0" presId="urn:microsoft.com/office/officeart/2016/7/layout/VerticalSolidActionList"/>
    <dgm:cxn modelId="{BD9962A0-AA29-4A7B-8611-581878D6E352}" type="presParOf" srcId="{89B9D354-321A-4157-8D44-7B1359E59930}" destId="{9FD6BDCF-8457-4A9F-BF37-00A92A007000}" srcOrd="0" destOrd="0" presId="urn:microsoft.com/office/officeart/2016/7/layout/VerticalSolidActionList"/>
    <dgm:cxn modelId="{B5D4BA33-6AB7-4678-83EF-CBA0341241E1}" type="presParOf" srcId="{89B9D354-321A-4157-8D44-7B1359E59930}" destId="{D81ACFFF-382C-4C8D-B43B-934428293411}" srcOrd="1" destOrd="0" presId="urn:microsoft.com/office/officeart/2016/7/layout/VerticalSolidActionList"/>
    <dgm:cxn modelId="{750AE102-C79E-4B8F-89A6-B872AAD38D13}" type="presParOf" srcId="{39BE4309-2C52-4AD4-9D00-88F74FED3159}" destId="{6D89C923-F28E-427A-953F-1D59CA3F9F05}" srcOrd="1" destOrd="0" presId="urn:microsoft.com/office/officeart/2016/7/layout/VerticalSolidActionList"/>
    <dgm:cxn modelId="{E1C76E7E-BBAE-4FA2-B945-7A310924529E}" type="presParOf" srcId="{39BE4309-2C52-4AD4-9D00-88F74FED3159}" destId="{13D11393-333A-4F5B-9418-B320E3C4182B}" srcOrd="2" destOrd="0" presId="urn:microsoft.com/office/officeart/2016/7/layout/VerticalSolidActionList"/>
    <dgm:cxn modelId="{2865411C-3CF0-4310-B495-57E3830E235C}" type="presParOf" srcId="{13D11393-333A-4F5B-9418-B320E3C4182B}" destId="{1FE76FF2-A036-4167-9FDC-86A3FBF9E5C7}" srcOrd="0" destOrd="0" presId="urn:microsoft.com/office/officeart/2016/7/layout/VerticalSolidActionList"/>
    <dgm:cxn modelId="{F4E8F628-82AB-46C8-A77E-6A1ED378E06A}" type="presParOf" srcId="{13D11393-333A-4F5B-9418-B320E3C4182B}" destId="{4FB560B4-8926-439C-ADF4-DF4670EA3205}" srcOrd="1" destOrd="0" presId="urn:microsoft.com/office/officeart/2016/7/layout/VerticalSolidActionList"/>
    <dgm:cxn modelId="{C6DBBCE4-2B02-466D-BA4F-7F33C94210FB}" type="presParOf" srcId="{39BE4309-2C52-4AD4-9D00-88F74FED3159}" destId="{BE8F1DEA-3AF7-40D5-A7E1-FB9BA778EF5E}" srcOrd="3" destOrd="0" presId="urn:microsoft.com/office/officeart/2016/7/layout/VerticalSolidActionList"/>
    <dgm:cxn modelId="{12166D94-6D4B-4643-BE4F-EAF120828C41}" type="presParOf" srcId="{39BE4309-2C52-4AD4-9D00-88F74FED3159}" destId="{5AA5F99E-F3CF-4492-8960-58D3C519D212}" srcOrd="4" destOrd="0" presId="urn:microsoft.com/office/officeart/2016/7/layout/VerticalSolidActionList"/>
    <dgm:cxn modelId="{A9B30B3C-1F6C-47DF-9998-D76E2D8B980B}" type="presParOf" srcId="{5AA5F99E-F3CF-4492-8960-58D3C519D212}" destId="{4A238406-97E5-4CF6-9720-DAC46D97ACDF}" srcOrd="0" destOrd="0" presId="urn:microsoft.com/office/officeart/2016/7/layout/VerticalSolidActionList"/>
    <dgm:cxn modelId="{0FA2DC13-A51A-4DC1-A560-FBCABBD6A6ED}" type="presParOf" srcId="{5AA5F99E-F3CF-4492-8960-58D3C519D212}" destId="{BB07002E-CC0F-46DF-BBCD-926E46E1FBAE}" srcOrd="1" destOrd="0" presId="urn:microsoft.com/office/officeart/2016/7/layout/VerticalSolidActionList"/>
    <dgm:cxn modelId="{B9EFE614-2D72-4A9A-AE64-AD04B30D4A53}" type="presParOf" srcId="{39BE4309-2C52-4AD4-9D00-88F74FED3159}" destId="{91CB9F4A-0EC2-4BC5-A594-322D8811F2A2}" srcOrd="5" destOrd="0" presId="urn:microsoft.com/office/officeart/2016/7/layout/VerticalSolidActionList"/>
    <dgm:cxn modelId="{9A96726D-0318-4800-99A8-AD9802FB42B5}" type="presParOf" srcId="{39BE4309-2C52-4AD4-9D00-88F74FED3159}" destId="{6886E9F9-55B2-49F2-8E34-D9A78B3589CA}" srcOrd="6" destOrd="0" presId="urn:microsoft.com/office/officeart/2016/7/layout/VerticalSolidActionList"/>
    <dgm:cxn modelId="{C1D4550F-0FB1-45DB-AA13-D7991651C4A0}" type="presParOf" srcId="{6886E9F9-55B2-49F2-8E34-D9A78B3589CA}" destId="{01A0A87A-F6BA-4811-9087-019E3626181F}" srcOrd="0" destOrd="0" presId="urn:microsoft.com/office/officeart/2016/7/layout/VerticalSolidActionList"/>
    <dgm:cxn modelId="{2B3C021A-A497-43E3-8DCA-A949643BD544}" type="presParOf" srcId="{6886E9F9-55B2-49F2-8E34-D9A78B3589CA}" destId="{82966F0B-E67C-46E4-86DE-07514E4805AF}" srcOrd="1" destOrd="0" presId="urn:microsoft.com/office/officeart/2016/7/layout/VerticalSolid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8CE9316-28C7-41F5-8770-C68170FBB757}" type="doc">
      <dgm:prSet loTypeId="urn:microsoft.com/office/officeart/2018/5/layout/CenteredIconLabelDescriptionList" loCatId="icon" qsTypeId="urn:microsoft.com/office/officeart/2005/8/quickstyle/simple1" qsCatId="simple" csTypeId="urn:microsoft.com/office/officeart/2018/5/colors/Iconchunking_neutralbg_colorful2" csCatId="colorful" phldr="1"/>
      <dgm:spPr/>
      <dgm:t>
        <a:bodyPr/>
        <a:lstStyle/>
        <a:p>
          <a:endParaRPr lang="en-US"/>
        </a:p>
      </dgm:t>
    </dgm:pt>
    <dgm:pt modelId="{6D311B8D-CC07-4A22-AAC8-DF652DF0AC39}">
      <dgm:prSet/>
      <dgm:spPr/>
      <dgm:t>
        <a:bodyPr/>
        <a:lstStyle/>
        <a:p>
          <a:pPr>
            <a:lnSpc>
              <a:spcPct val="100000"/>
            </a:lnSpc>
            <a:defRPr b="1"/>
          </a:pPr>
          <a:r>
            <a:rPr lang="en-US" dirty="0"/>
            <a:t>Preparation</a:t>
          </a:r>
        </a:p>
      </dgm:t>
    </dgm:pt>
    <dgm:pt modelId="{2D7792B2-8BA9-46DC-AAB2-B321C84B465B}" type="parTrans" cxnId="{103E25D4-6B0A-4E24-923C-F986183A2685}">
      <dgm:prSet/>
      <dgm:spPr/>
      <dgm:t>
        <a:bodyPr/>
        <a:lstStyle/>
        <a:p>
          <a:endParaRPr lang="en-US"/>
        </a:p>
      </dgm:t>
    </dgm:pt>
    <dgm:pt modelId="{35067D56-3782-41AB-AA97-235E6BF9E3AD}" type="sibTrans" cxnId="{103E25D4-6B0A-4E24-923C-F986183A2685}">
      <dgm:prSet/>
      <dgm:spPr/>
      <dgm:t>
        <a:bodyPr/>
        <a:lstStyle/>
        <a:p>
          <a:endParaRPr lang="en-US"/>
        </a:p>
      </dgm:t>
    </dgm:pt>
    <dgm:pt modelId="{FF09BA9E-3AF4-4172-A6FE-2C827E850D33}">
      <dgm:prSet/>
      <dgm:spPr/>
      <dgm:t>
        <a:bodyPr/>
        <a:lstStyle/>
        <a:p>
          <a:pPr>
            <a:lnSpc>
              <a:spcPct val="100000"/>
            </a:lnSpc>
            <a:defRPr b="1"/>
          </a:pPr>
          <a:r>
            <a:rPr lang="en-US" dirty="0"/>
            <a:t>Do they already know their results?</a:t>
          </a:r>
        </a:p>
      </dgm:t>
    </dgm:pt>
    <dgm:pt modelId="{F4461AF1-15DD-46F8-AA38-6193AEE72DDC}" type="parTrans" cxnId="{5B8A185A-A625-406E-9D06-42D697272751}">
      <dgm:prSet/>
      <dgm:spPr/>
      <dgm:t>
        <a:bodyPr/>
        <a:lstStyle/>
        <a:p>
          <a:endParaRPr lang="en-US"/>
        </a:p>
      </dgm:t>
    </dgm:pt>
    <dgm:pt modelId="{A6FD0341-E704-4E8A-8D7B-7E2C9C8A10BD}" type="sibTrans" cxnId="{5B8A185A-A625-406E-9D06-42D697272751}">
      <dgm:prSet/>
      <dgm:spPr/>
      <dgm:t>
        <a:bodyPr/>
        <a:lstStyle/>
        <a:p>
          <a:endParaRPr lang="en-US"/>
        </a:p>
      </dgm:t>
    </dgm:pt>
    <dgm:pt modelId="{A9DC6198-2729-4824-B260-4FDDDB6EE64B}">
      <dgm:prSet/>
      <dgm:spPr/>
      <dgm:t>
        <a:bodyPr/>
        <a:lstStyle/>
        <a:p>
          <a:pPr>
            <a:lnSpc>
              <a:spcPct val="100000"/>
            </a:lnSpc>
            <a:defRPr b="1"/>
          </a:pPr>
          <a:r>
            <a:rPr lang="en-US" dirty="0"/>
            <a:t>Start slow and simple  Adjust to your patient</a:t>
          </a:r>
        </a:p>
      </dgm:t>
    </dgm:pt>
    <dgm:pt modelId="{485009E9-D496-4D5A-856D-7DA9D3FDA886}" type="parTrans" cxnId="{553345BC-D521-4FF3-A54F-CF17ED6FC159}">
      <dgm:prSet/>
      <dgm:spPr/>
      <dgm:t>
        <a:bodyPr/>
        <a:lstStyle/>
        <a:p>
          <a:endParaRPr lang="en-US"/>
        </a:p>
      </dgm:t>
    </dgm:pt>
    <dgm:pt modelId="{D6367D4F-83E7-4915-989F-E93B8F355CE4}" type="sibTrans" cxnId="{553345BC-D521-4FF3-A54F-CF17ED6FC159}">
      <dgm:prSet/>
      <dgm:spPr/>
      <dgm:t>
        <a:bodyPr/>
        <a:lstStyle/>
        <a:p>
          <a:endParaRPr lang="en-US"/>
        </a:p>
      </dgm:t>
    </dgm:pt>
    <dgm:pt modelId="{FF03E483-321E-454A-863E-0CB4A3D875A4}">
      <dgm:prSet/>
      <dgm:spPr/>
      <dgm:t>
        <a:bodyPr/>
        <a:lstStyle/>
        <a:p>
          <a:pPr>
            <a:lnSpc>
              <a:spcPct val="100000"/>
            </a:lnSpc>
            <a:defRPr b="1"/>
          </a:pPr>
          <a:r>
            <a:rPr lang="en-US" dirty="0"/>
            <a:t>Talk up your team </a:t>
          </a:r>
        </a:p>
      </dgm:t>
    </dgm:pt>
    <dgm:pt modelId="{B422CC31-AE4B-438A-B56C-64E3D007FC5B}" type="parTrans" cxnId="{C504FCE3-013A-4B94-9E43-67BC57830679}">
      <dgm:prSet/>
      <dgm:spPr/>
      <dgm:t>
        <a:bodyPr/>
        <a:lstStyle/>
        <a:p>
          <a:endParaRPr lang="en-US"/>
        </a:p>
      </dgm:t>
    </dgm:pt>
    <dgm:pt modelId="{E8AF272C-7F8F-4528-9B6E-A0B70383B184}" type="sibTrans" cxnId="{C504FCE3-013A-4B94-9E43-67BC57830679}">
      <dgm:prSet/>
      <dgm:spPr/>
      <dgm:t>
        <a:bodyPr/>
        <a:lstStyle/>
        <a:p>
          <a:endParaRPr lang="en-US"/>
        </a:p>
      </dgm:t>
    </dgm:pt>
    <dgm:pt modelId="{86407635-7E4C-42DA-98D8-F345C3CFB295}">
      <dgm:prSet/>
      <dgm:spPr/>
      <dgm:t>
        <a:bodyPr/>
        <a:lstStyle/>
        <a:p>
          <a:pPr>
            <a:lnSpc>
              <a:spcPct val="100000"/>
            </a:lnSpc>
            <a:defRPr b="1"/>
          </a:pPr>
          <a:r>
            <a:rPr lang="en-US" dirty="0"/>
            <a:t>Its okay to not have an answer </a:t>
          </a:r>
        </a:p>
      </dgm:t>
    </dgm:pt>
    <dgm:pt modelId="{E431515F-21C2-4E1B-8B83-DAA941BC026D}" type="parTrans" cxnId="{693BA94C-8DAE-4C69-AB41-3CA88C47F295}">
      <dgm:prSet/>
      <dgm:spPr/>
      <dgm:t>
        <a:bodyPr/>
        <a:lstStyle/>
        <a:p>
          <a:endParaRPr lang="en-US"/>
        </a:p>
      </dgm:t>
    </dgm:pt>
    <dgm:pt modelId="{6E1F87A7-6A93-498F-817E-FF371FBDD095}" type="sibTrans" cxnId="{693BA94C-8DAE-4C69-AB41-3CA88C47F295}">
      <dgm:prSet/>
      <dgm:spPr/>
      <dgm:t>
        <a:bodyPr/>
        <a:lstStyle/>
        <a:p>
          <a:endParaRPr lang="en-US"/>
        </a:p>
      </dgm:t>
    </dgm:pt>
    <dgm:pt modelId="{E55AAE9E-64E1-43FB-B190-60355848F9A4}">
      <dgm:prSet/>
      <dgm:spPr/>
      <dgm:t>
        <a:bodyPr/>
        <a:lstStyle/>
        <a:p>
          <a:pPr>
            <a:lnSpc>
              <a:spcPct val="100000"/>
            </a:lnSpc>
            <a:defRPr b="1"/>
          </a:pPr>
          <a:r>
            <a:rPr lang="en-US" dirty="0"/>
            <a:t>Next step expectations: Logistics, timelines and reminders </a:t>
          </a:r>
        </a:p>
      </dgm:t>
    </dgm:pt>
    <dgm:pt modelId="{51E80002-F3D1-4EF0-A6D4-3C9E190C212B}" type="parTrans" cxnId="{EE266B32-8FA1-4E50-B92B-8B773B22CEE5}">
      <dgm:prSet/>
      <dgm:spPr/>
      <dgm:t>
        <a:bodyPr/>
        <a:lstStyle/>
        <a:p>
          <a:endParaRPr lang="en-US"/>
        </a:p>
      </dgm:t>
    </dgm:pt>
    <dgm:pt modelId="{F30D9E0F-9D5F-43C9-95D8-784D45C0C13A}" type="sibTrans" cxnId="{EE266B32-8FA1-4E50-B92B-8B773B22CEE5}">
      <dgm:prSet/>
      <dgm:spPr/>
      <dgm:t>
        <a:bodyPr/>
        <a:lstStyle/>
        <a:p>
          <a:endParaRPr lang="en-US"/>
        </a:p>
      </dgm:t>
    </dgm:pt>
    <dgm:pt modelId="{25874B6C-9B65-47FA-8742-0320F271D47B}" type="pres">
      <dgm:prSet presAssocID="{F8CE9316-28C7-41F5-8770-C68170FBB757}" presName="root" presStyleCnt="0">
        <dgm:presLayoutVars>
          <dgm:dir/>
          <dgm:resizeHandles val="exact"/>
        </dgm:presLayoutVars>
      </dgm:prSet>
      <dgm:spPr/>
      <dgm:t>
        <a:bodyPr/>
        <a:lstStyle/>
        <a:p>
          <a:endParaRPr lang="en-US"/>
        </a:p>
      </dgm:t>
    </dgm:pt>
    <dgm:pt modelId="{8DFD8406-4D9E-48D5-B34A-1F7D2AAB2EEB}" type="pres">
      <dgm:prSet presAssocID="{6D311B8D-CC07-4A22-AAC8-DF652DF0AC39}" presName="compNode" presStyleCnt="0"/>
      <dgm:spPr/>
    </dgm:pt>
    <dgm:pt modelId="{74A6FC04-9346-46CD-917B-E8D7B37519B9}" type="pres">
      <dgm:prSet presAssocID="{6D311B8D-CC07-4A22-AAC8-DF652DF0AC39}" presName="iconRect" presStyleLbl="node1" presStyleIdx="0" presStyleCnt="6" custScaleX="604149" custScaleY="65881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a:noFill/>
        </a:ln>
      </dgm:spPr>
      <dgm:extLst>
        <a:ext uri="{E40237B7-FDA0-4F09-8148-C483321AD2D9}">
          <dgm14:cNvPr xmlns:dgm14="http://schemas.microsoft.com/office/drawing/2010/diagram" id="0" name="" descr="Magnifying glass"/>
        </a:ext>
      </dgm:extLst>
    </dgm:pt>
    <dgm:pt modelId="{B46EA355-F093-4CBB-9902-BEBF8949B28D}" type="pres">
      <dgm:prSet presAssocID="{6D311B8D-CC07-4A22-AAC8-DF652DF0AC39}" presName="iconSpace" presStyleCnt="0"/>
      <dgm:spPr/>
    </dgm:pt>
    <dgm:pt modelId="{B01C1A8D-F702-4CBF-9B0D-F018B75D480A}" type="pres">
      <dgm:prSet presAssocID="{6D311B8D-CC07-4A22-AAC8-DF652DF0AC39}" presName="parTx" presStyleLbl="revTx" presStyleIdx="0" presStyleCnt="12" custScaleX="265236" custLinFactNeighborX="-2268" custLinFactNeighborY="56908">
        <dgm:presLayoutVars>
          <dgm:chMax val="0"/>
          <dgm:chPref val="0"/>
        </dgm:presLayoutVars>
      </dgm:prSet>
      <dgm:spPr/>
      <dgm:t>
        <a:bodyPr/>
        <a:lstStyle/>
        <a:p>
          <a:endParaRPr lang="en-US"/>
        </a:p>
      </dgm:t>
    </dgm:pt>
    <dgm:pt modelId="{BB5BF743-135A-47B2-860A-1FFB7586DC08}" type="pres">
      <dgm:prSet presAssocID="{6D311B8D-CC07-4A22-AAC8-DF652DF0AC39}" presName="txSpace" presStyleCnt="0"/>
      <dgm:spPr/>
    </dgm:pt>
    <dgm:pt modelId="{BABAF233-E151-4F68-AEB3-6491410D1439}" type="pres">
      <dgm:prSet presAssocID="{6D311B8D-CC07-4A22-AAC8-DF652DF0AC39}" presName="desTx" presStyleLbl="revTx" presStyleIdx="1" presStyleCnt="12">
        <dgm:presLayoutVars/>
      </dgm:prSet>
      <dgm:spPr/>
    </dgm:pt>
    <dgm:pt modelId="{A085B11E-508F-4E08-AC5A-845F26BCB3A7}" type="pres">
      <dgm:prSet presAssocID="{35067D56-3782-41AB-AA97-235E6BF9E3AD}" presName="sibTrans" presStyleCnt="0"/>
      <dgm:spPr/>
    </dgm:pt>
    <dgm:pt modelId="{AD2E6DE6-177A-4695-9031-FE022BF3A207}" type="pres">
      <dgm:prSet presAssocID="{FF09BA9E-3AF4-4172-A6FE-2C827E850D33}" presName="compNode" presStyleCnt="0"/>
      <dgm:spPr/>
    </dgm:pt>
    <dgm:pt modelId="{C83FDE4F-A558-41D8-A40C-64B44FC21397}" type="pres">
      <dgm:prSet presAssocID="{FF09BA9E-3AF4-4172-A6FE-2C827E850D33}" presName="iconRect" presStyleLbl="node1" presStyleIdx="1" presStyleCnt="6" custScaleX="604149" custScaleY="65881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a:noFill/>
        </a:ln>
      </dgm:spPr>
      <dgm:extLst>
        <a:ext uri="{E40237B7-FDA0-4F09-8148-C483321AD2D9}">
          <dgm14:cNvPr xmlns:dgm14="http://schemas.microsoft.com/office/drawing/2010/diagram" id="0" name="" descr="Questions"/>
        </a:ext>
      </dgm:extLst>
    </dgm:pt>
    <dgm:pt modelId="{770C5FE2-6DF7-4CA3-91AE-5B231DA628A7}" type="pres">
      <dgm:prSet presAssocID="{FF09BA9E-3AF4-4172-A6FE-2C827E850D33}" presName="iconSpace" presStyleCnt="0"/>
      <dgm:spPr/>
    </dgm:pt>
    <dgm:pt modelId="{F90824F4-AB10-4243-868B-BAD053137C0B}" type="pres">
      <dgm:prSet presAssocID="{FF09BA9E-3AF4-4172-A6FE-2C827E850D33}" presName="parTx" presStyleLbl="revTx" presStyleIdx="2" presStyleCnt="12" custScaleX="212464" custLinFactNeighborX="14296" custLinFactNeighborY="56908">
        <dgm:presLayoutVars>
          <dgm:chMax val="0"/>
          <dgm:chPref val="0"/>
        </dgm:presLayoutVars>
      </dgm:prSet>
      <dgm:spPr/>
      <dgm:t>
        <a:bodyPr/>
        <a:lstStyle/>
        <a:p>
          <a:endParaRPr lang="en-US"/>
        </a:p>
      </dgm:t>
    </dgm:pt>
    <dgm:pt modelId="{5CEC3EC2-B909-4F71-8B5D-F9F5A10AF038}" type="pres">
      <dgm:prSet presAssocID="{FF09BA9E-3AF4-4172-A6FE-2C827E850D33}" presName="txSpace" presStyleCnt="0"/>
      <dgm:spPr/>
    </dgm:pt>
    <dgm:pt modelId="{4672B5B3-7084-43DF-A50B-0994D5C88ADC}" type="pres">
      <dgm:prSet presAssocID="{FF09BA9E-3AF4-4172-A6FE-2C827E850D33}" presName="desTx" presStyleLbl="revTx" presStyleIdx="3" presStyleCnt="12">
        <dgm:presLayoutVars/>
      </dgm:prSet>
      <dgm:spPr/>
    </dgm:pt>
    <dgm:pt modelId="{93E457D4-3E9A-4530-A733-9341D269780C}" type="pres">
      <dgm:prSet presAssocID="{A6FD0341-E704-4E8A-8D7B-7E2C9C8A10BD}" presName="sibTrans" presStyleCnt="0"/>
      <dgm:spPr/>
    </dgm:pt>
    <dgm:pt modelId="{A1F5B438-E927-4E97-A0A6-29551D284724}" type="pres">
      <dgm:prSet presAssocID="{A9DC6198-2729-4824-B260-4FDDDB6EE64B}" presName="compNode" presStyleCnt="0"/>
      <dgm:spPr/>
    </dgm:pt>
    <dgm:pt modelId="{1F4D3133-9BB7-46F3-A4B3-9225131DCFAE}" type="pres">
      <dgm:prSet presAssocID="{A9DC6198-2729-4824-B260-4FDDDB6EE64B}" presName="iconRect" presStyleLbl="node1" presStyleIdx="2" presStyleCnt="6" custScaleX="604149" custScaleY="658813"/>
      <dgm:spPr>
        <a:blipFill>
          <a:blip xmlns:r="http://schemas.openxmlformats.org/officeDocument/2006/relationships" r:embed="rId5">
            <a:extLst>
              <a:ext uri="{96DAC541-7B7A-43D3-8B79-37D633B846F1}">
                <asvg:svgBlip xmlns:asvg="http://schemas.microsoft.com/office/drawing/2016/SVG/main" xmlns="" r:embed="rId6"/>
              </a:ext>
            </a:extLst>
          </a:blip>
          <a:srcRect/>
          <a:stretch>
            <a:fillRect/>
          </a:stretch>
        </a:blipFill>
        <a:ln>
          <a:noFill/>
        </a:ln>
      </dgm:spPr>
      <dgm:extLst>
        <a:ext uri="{E40237B7-FDA0-4F09-8148-C483321AD2D9}">
          <dgm14:cNvPr xmlns:dgm14="http://schemas.microsoft.com/office/drawing/2010/diagram" id="0" name="" descr="Transfer"/>
        </a:ext>
      </dgm:extLst>
    </dgm:pt>
    <dgm:pt modelId="{DE7DAFED-A4BE-409E-A1DE-618F5933859D}" type="pres">
      <dgm:prSet presAssocID="{A9DC6198-2729-4824-B260-4FDDDB6EE64B}" presName="iconSpace" presStyleCnt="0"/>
      <dgm:spPr/>
    </dgm:pt>
    <dgm:pt modelId="{3E313841-DBC4-4954-8A54-483371AF0E91}" type="pres">
      <dgm:prSet presAssocID="{A9DC6198-2729-4824-B260-4FDDDB6EE64B}" presName="parTx" presStyleLbl="revTx" presStyleIdx="4" presStyleCnt="12" custScaleX="259099" custScaleY="98455" custLinFactNeighborX="31542" custLinFactNeighborY="56624">
        <dgm:presLayoutVars>
          <dgm:chMax val="0"/>
          <dgm:chPref val="0"/>
        </dgm:presLayoutVars>
      </dgm:prSet>
      <dgm:spPr/>
      <dgm:t>
        <a:bodyPr/>
        <a:lstStyle/>
        <a:p>
          <a:endParaRPr lang="en-US"/>
        </a:p>
      </dgm:t>
    </dgm:pt>
    <dgm:pt modelId="{B5E9C337-BAC9-4A83-B6C5-ACC3E54C1657}" type="pres">
      <dgm:prSet presAssocID="{A9DC6198-2729-4824-B260-4FDDDB6EE64B}" presName="txSpace" presStyleCnt="0"/>
      <dgm:spPr/>
    </dgm:pt>
    <dgm:pt modelId="{320EC730-AA8B-4163-99A2-C6DB0A763522}" type="pres">
      <dgm:prSet presAssocID="{A9DC6198-2729-4824-B260-4FDDDB6EE64B}" presName="desTx" presStyleLbl="revTx" presStyleIdx="5" presStyleCnt="12">
        <dgm:presLayoutVars/>
      </dgm:prSet>
      <dgm:spPr/>
    </dgm:pt>
    <dgm:pt modelId="{B7374D75-A673-4F10-B214-80C733267C67}" type="pres">
      <dgm:prSet presAssocID="{D6367D4F-83E7-4915-989F-E93B8F355CE4}" presName="sibTrans" presStyleCnt="0"/>
      <dgm:spPr/>
    </dgm:pt>
    <dgm:pt modelId="{13A8939A-F1A4-48C4-B3BB-5F5E39004A77}" type="pres">
      <dgm:prSet presAssocID="{FF03E483-321E-454A-863E-0CB4A3D875A4}" presName="compNode" presStyleCnt="0"/>
      <dgm:spPr/>
    </dgm:pt>
    <dgm:pt modelId="{29CE5EF3-2006-450A-90FC-656C4B1EC04F}" type="pres">
      <dgm:prSet presAssocID="{FF03E483-321E-454A-863E-0CB4A3D875A4}" presName="iconRect" presStyleLbl="node1" presStyleIdx="3" presStyleCnt="6" custScaleX="604149" custScaleY="658813"/>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a:blipFill>
        <a:ln>
          <a:noFill/>
        </a:ln>
      </dgm:spPr>
      <dgm:extLst>
        <a:ext uri="{E40237B7-FDA0-4F09-8148-C483321AD2D9}">
          <dgm14:cNvPr xmlns:dgm14="http://schemas.microsoft.com/office/drawing/2010/diagram" id="0" name="" descr="Users"/>
        </a:ext>
      </dgm:extLst>
    </dgm:pt>
    <dgm:pt modelId="{C72F9E1E-AF2A-4BB9-A9A6-C41083676A4A}" type="pres">
      <dgm:prSet presAssocID="{FF03E483-321E-454A-863E-0CB4A3D875A4}" presName="iconSpace" presStyleCnt="0"/>
      <dgm:spPr/>
    </dgm:pt>
    <dgm:pt modelId="{469A231C-09EE-4DC3-BB05-8AE316E9F502}" type="pres">
      <dgm:prSet presAssocID="{FF03E483-321E-454A-863E-0CB4A3D875A4}" presName="parTx" presStyleLbl="revTx" presStyleIdx="6" presStyleCnt="12" custScaleX="169273" custLinFactNeighborX="14621" custLinFactNeighborY="56624">
        <dgm:presLayoutVars>
          <dgm:chMax val="0"/>
          <dgm:chPref val="0"/>
        </dgm:presLayoutVars>
      </dgm:prSet>
      <dgm:spPr/>
      <dgm:t>
        <a:bodyPr/>
        <a:lstStyle/>
        <a:p>
          <a:endParaRPr lang="en-US"/>
        </a:p>
      </dgm:t>
    </dgm:pt>
    <dgm:pt modelId="{8FD345D0-8AFE-453D-A0E2-3E7F7CD56B1F}" type="pres">
      <dgm:prSet presAssocID="{FF03E483-321E-454A-863E-0CB4A3D875A4}" presName="txSpace" presStyleCnt="0"/>
      <dgm:spPr/>
    </dgm:pt>
    <dgm:pt modelId="{AB51424D-12C2-4F8E-A558-B784FAF24278}" type="pres">
      <dgm:prSet presAssocID="{FF03E483-321E-454A-863E-0CB4A3D875A4}" presName="desTx" presStyleLbl="revTx" presStyleIdx="7" presStyleCnt="12">
        <dgm:presLayoutVars/>
      </dgm:prSet>
      <dgm:spPr/>
    </dgm:pt>
    <dgm:pt modelId="{635FC9C7-8AEE-4D9E-8D6C-00CF716F62AB}" type="pres">
      <dgm:prSet presAssocID="{E8AF272C-7F8F-4528-9B6E-A0B70383B184}" presName="sibTrans" presStyleCnt="0"/>
      <dgm:spPr/>
    </dgm:pt>
    <dgm:pt modelId="{8DDED63F-5643-451D-8E66-F33597314A13}" type="pres">
      <dgm:prSet presAssocID="{86407635-7E4C-42DA-98D8-F345C3CFB295}" presName="compNode" presStyleCnt="0"/>
      <dgm:spPr/>
    </dgm:pt>
    <dgm:pt modelId="{9A898F91-7358-48A6-9011-8D55CC84253F}" type="pres">
      <dgm:prSet presAssocID="{86407635-7E4C-42DA-98D8-F345C3CFB295}" presName="iconRect" presStyleLbl="node1" presStyleIdx="4" presStyleCnt="6" custScaleX="604149" custScaleY="658813" custLinFactNeighborX="-1915" custLinFactNeighborY="9132"/>
      <dgm:spPr>
        <a:blipFill>
          <a:blip xmlns:r="http://schemas.openxmlformats.org/officeDocument/2006/relationships" r:embed="rId9">
            <a:extLst>
              <a:ext uri="{96DAC541-7B7A-43D3-8B79-37D633B846F1}">
                <asvg:svgBlip xmlns:asvg="http://schemas.microsoft.com/office/drawing/2016/SVG/main" xmlns="" r:embed="rId10"/>
              </a:ext>
            </a:extLst>
          </a:blip>
          <a:srcRect/>
          <a:stretch>
            <a:fillRect/>
          </a:stretch>
        </a:blipFill>
        <a:ln>
          <a:noFill/>
        </a:ln>
      </dgm:spPr>
      <dgm:extLst>
        <a:ext uri="{E40237B7-FDA0-4F09-8148-C483321AD2D9}">
          <dgm14:cNvPr xmlns:dgm14="http://schemas.microsoft.com/office/drawing/2010/diagram" id="0" name="" descr="Help"/>
        </a:ext>
      </dgm:extLst>
    </dgm:pt>
    <dgm:pt modelId="{614BC273-0BFA-421C-BE1A-CB62D16CB623}" type="pres">
      <dgm:prSet presAssocID="{86407635-7E4C-42DA-98D8-F345C3CFB295}" presName="iconSpace" presStyleCnt="0"/>
      <dgm:spPr/>
    </dgm:pt>
    <dgm:pt modelId="{B37FE781-9D8B-4799-9527-C6DFB1107866}" type="pres">
      <dgm:prSet presAssocID="{86407635-7E4C-42DA-98D8-F345C3CFB295}" presName="parTx" presStyleLbl="revTx" presStyleIdx="8" presStyleCnt="12" custScaleX="186538" custLinFactNeighborX="13403" custLinFactNeighborY="56624">
        <dgm:presLayoutVars>
          <dgm:chMax val="0"/>
          <dgm:chPref val="0"/>
        </dgm:presLayoutVars>
      </dgm:prSet>
      <dgm:spPr/>
      <dgm:t>
        <a:bodyPr/>
        <a:lstStyle/>
        <a:p>
          <a:endParaRPr lang="en-US"/>
        </a:p>
      </dgm:t>
    </dgm:pt>
    <dgm:pt modelId="{962E9D43-E05B-49FA-878F-5180CEF6B58D}" type="pres">
      <dgm:prSet presAssocID="{86407635-7E4C-42DA-98D8-F345C3CFB295}" presName="txSpace" presStyleCnt="0"/>
      <dgm:spPr/>
    </dgm:pt>
    <dgm:pt modelId="{D313367F-FF16-47C8-8B67-F223C9F84714}" type="pres">
      <dgm:prSet presAssocID="{86407635-7E4C-42DA-98D8-F345C3CFB295}" presName="desTx" presStyleLbl="revTx" presStyleIdx="9" presStyleCnt="12">
        <dgm:presLayoutVars/>
      </dgm:prSet>
      <dgm:spPr/>
    </dgm:pt>
    <dgm:pt modelId="{C9211CD2-5474-44C9-B949-8DFB89CA7D66}" type="pres">
      <dgm:prSet presAssocID="{6E1F87A7-6A93-498F-817E-FF371FBDD095}" presName="sibTrans" presStyleCnt="0"/>
      <dgm:spPr/>
    </dgm:pt>
    <dgm:pt modelId="{7059B4DC-FFB6-40E6-9DD9-A95248027C24}" type="pres">
      <dgm:prSet presAssocID="{E55AAE9E-64E1-43FB-B190-60355848F9A4}" presName="compNode" presStyleCnt="0"/>
      <dgm:spPr/>
    </dgm:pt>
    <dgm:pt modelId="{BAE95172-274E-4F82-8B53-BED9E27D8465}" type="pres">
      <dgm:prSet presAssocID="{E55AAE9E-64E1-43FB-B190-60355848F9A4}" presName="iconRect" presStyleLbl="node1" presStyleIdx="5" presStyleCnt="6" custScaleX="604149" custScaleY="658813"/>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a:blipFill>
        <a:ln>
          <a:noFill/>
        </a:ln>
      </dgm:spPr>
      <dgm:extLst>
        <a:ext uri="{E40237B7-FDA0-4F09-8148-C483321AD2D9}">
          <dgm14:cNvPr xmlns:dgm14="http://schemas.microsoft.com/office/drawing/2010/diagram" id="0" name="" descr="Flip Calendar"/>
        </a:ext>
      </dgm:extLst>
    </dgm:pt>
    <dgm:pt modelId="{98254ECD-903E-489E-AEDC-702F10492727}" type="pres">
      <dgm:prSet presAssocID="{E55AAE9E-64E1-43FB-B190-60355848F9A4}" presName="iconSpace" presStyleCnt="0"/>
      <dgm:spPr/>
    </dgm:pt>
    <dgm:pt modelId="{A408C73B-338F-4818-A3B9-991C06FF500D}" type="pres">
      <dgm:prSet presAssocID="{E55AAE9E-64E1-43FB-B190-60355848F9A4}" presName="parTx" presStyleLbl="revTx" presStyleIdx="10" presStyleCnt="12" custScaleX="194057" custLinFactNeighborX="4874" custLinFactNeighborY="46548">
        <dgm:presLayoutVars>
          <dgm:chMax val="0"/>
          <dgm:chPref val="0"/>
        </dgm:presLayoutVars>
      </dgm:prSet>
      <dgm:spPr/>
      <dgm:t>
        <a:bodyPr/>
        <a:lstStyle/>
        <a:p>
          <a:endParaRPr lang="en-US"/>
        </a:p>
      </dgm:t>
    </dgm:pt>
    <dgm:pt modelId="{A2208E7B-9DE0-410F-B4EC-630F3B9ED1D3}" type="pres">
      <dgm:prSet presAssocID="{E55AAE9E-64E1-43FB-B190-60355848F9A4}" presName="txSpace" presStyleCnt="0"/>
      <dgm:spPr/>
    </dgm:pt>
    <dgm:pt modelId="{BC54C7BA-A0BA-4621-91EE-84F0B1B96D3E}" type="pres">
      <dgm:prSet presAssocID="{E55AAE9E-64E1-43FB-B190-60355848F9A4}" presName="desTx" presStyleLbl="revTx" presStyleIdx="11" presStyleCnt="12">
        <dgm:presLayoutVars/>
      </dgm:prSet>
      <dgm:spPr/>
    </dgm:pt>
  </dgm:ptLst>
  <dgm:cxnLst>
    <dgm:cxn modelId="{553345BC-D521-4FF3-A54F-CF17ED6FC159}" srcId="{F8CE9316-28C7-41F5-8770-C68170FBB757}" destId="{A9DC6198-2729-4824-B260-4FDDDB6EE64B}" srcOrd="2" destOrd="0" parTransId="{485009E9-D496-4D5A-856D-7DA9D3FDA886}" sibTransId="{D6367D4F-83E7-4915-989F-E93B8F355CE4}"/>
    <dgm:cxn modelId="{1332B158-C387-4010-8379-26C74758A68A}" type="presOf" srcId="{86407635-7E4C-42DA-98D8-F345C3CFB295}" destId="{B37FE781-9D8B-4799-9527-C6DFB1107866}" srcOrd="0" destOrd="0" presId="urn:microsoft.com/office/officeart/2018/5/layout/CenteredIconLabelDescriptionList"/>
    <dgm:cxn modelId="{103E25D4-6B0A-4E24-923C-F986183A2685}" srcId="{F8CE9316-28C7-41F5-8770-C68170FBB757}" destId="{6D311B8D-CC07-4A22-AAC8-DF652DF0AC39}" srcOrd="0" destOrd="0" parTransId="{2D7792B2-8BA9-46DC-AAB2-B321C84B465B}" sibTransId="{35067D56-3782-41AB-AA97-235E6BF9E3AD}"/>
    <dgm:cxn modelId="{7367E203-7AD7-4F0B-BE94-975BC6C6E381}" type="presOf" srcId="{E55AAE9E-64E1-43FB-B190-60355848F9A4}" destId="{A408C73B-338F-4818-A3B9-991C06FF500D}" srcOrd="0" destOrd="0" presId="urn:microsoft.com/office/officeart/2018/5/layout/CenteredIconLabelDescriptionList"/>
    <dgm:cxn modelId="{BE704B86-C2DA-4D15-96EC-BAAFB3B0BB4C}" type="presOf" srcId="{FF09BA9E-3AF4-4172-A6FE-2C827E850D33}" destId="{F90824F4-AB10-4243-868B-BAD053137C0B}" srcOrd="0" destOrd="0" presId="urn:microsoft.com/office/officeart/2018/5/layout/CenteredIconLabelDescriptionList"/>
    <dgm:cxn modelId="{D0B66D81-0882-4D44-9319-59E61B85B33B}" type="presOf" srcId="{F8CE9316-28C7-41F5-8770-C68170FBB757}" destId="{25874B6C-9B65-47FA-8742-0320F271D47B}" srcOrd="0" destOrd="0" presId="urn:microsoft.com/office/officeart/2018/5/layout/CenteredIconLabelDescriptionList"/>
    <dgm:cxn modelId="{EE266B32-8FA1-4E50-B92B-8B773B22CEE5}" srcId="{F8CE9316-28C7-41F5-8770-C68170FBB757}" destId="{E55AAE9E-64E1-43FB-B190-60355848F9A4}" srcOrd="5" destOrd="0" parTransId="{51E80002-F3D1-4EF0-A6D4-3C9E190C212B}" sibTransId="{F30D9E0F-9D5F-43C9-95D8-784D45C0C13A}"/>
    <dgm:cxn modelId="{D48F534A-D55E-45E5-8A18-B383DB5FDC37}" type="presOf" srcId="{FF03E483-321E-454A-863E-0CB4A3D875A4}" destId="{469A231C-09EE-4DC3-BB05-8AE316E9F502}" srcOrd="0" destOrd="0" presId="urn:microsoft.com/office/officeart/2018/5/layout/CenteredIconLabelDescriptionList"/>
    <dgm:cxn modelId="{41A1F3B6-E7CF-4C55-A92B-09BDBF800EEF}" type="presOf" srcId="{6D311B8D-CC07-4A22-AAC8-DF652DF0AC39}" destId="{B01C1A8D-F702-4CBF-9B0D-F018B75D480A}" srcOrd="0" destOrd="0" presId="urn:microsoft.com/office/officeart/2018/5/layout/CenteredIconLabelDescriptionList"/>
    <dgm:cxn modelId="{9BD92B3C-928E-495E-AB33-200C178B4AF2}" type="presOf" srcId="{A9DC6198-2729-4824-B260-4FDDDB6EE64B}" destId="{3E313841-DBC4-4954-8A54-483371AF0E91}" srcOrd="0" destOrd="0" presId="urn:microsoft.com/office/officeart/2018/5/layout/CenteredIconLabelDescriptionList"/>
    <dgm:cxn modelId="{693BA94C-8DAE-4C69-AB41-3CA88C47F295}" srcId="{F8CE9316-28C7-41F5-8770-C68170FBB757}" destId="{86407635-7E4C-42DA-98D8-F345C3CFB295}" srcOrd="4" destOrd="0" parTransId="{E431515F-21C2-4E1B-8B83-DAA941BC026D}" sibTransId="{6E1F87A7-6A93-498F-817E-FF371FBDD095}"/>
    <dgm:cxn modelId="{C504FCE3-013A-4B94-9E43-67BC57830679}" srcId="{F8CE9316-28C7-41F5-8770-C68170FBB757}" destId="{FF03E483-321E-454A-863E-0CB4A3D875A4}" srcOrd="3" destOrd="0" parTransId="{B422CC31-AE4B-438A-B56C-64E3D007FC5B}" sibTransId="{E8AF272C-7F8F-4528-9B6E-A0B70383B184}"/>
    <dgm:cxn modelId="{5B8A185A-A625-406E-9D06-42D697272751}" srcId="{F8CE9316-28C7-41F5-8770-C68170FBB757}" destId="{FF09BA9E-3AF4-4172-A6FE-2C827E850D33}" srcOrd="1" destOrd="0" parTransId="{F4461AF1-15DD-46F8-AA38-6193AEE72DDC}" sibTransId="{A6FD0341-E704-4E8A-8D7B-7E2C9C8A10BD}"/>
    <dgm:cxn modelId="{02F80ECB-C5C3-4376-9FA6-C79A33271E5A}" type="presParOf" srcId="{25874B6C-9B65-47FA-8742-0320F271D47B}" destId="{8DFD8406-4D9E-48D5-B34A-1F7D2AAB2EEB}" srcOrd="0" destOrd="0" presId="urn:microsoft.com/office/officeart/2018/5/layout/CenteredIconLabelDescriptionList"/>
    <dgm:cxn modelId="{D6C2020A-815A-462D-8ECF-1A54FD2D5E62}" type="presParOf" srcId="{8DFD8406-4D9E-48D5-B34A-1F7D2AAB2EEB}" destId="{74A6FC04-9346-46CD-917B-E8D7B37519B9}" srcOrd="0" destOrd="0" presId="urn:microsoft.com/office/officeart/2018/5/layout/CenteredIconLabelDescriptionList"/>
    <dgm:cxn modelId="{D0993F40-EAD3-47FF-9A6D-D1E2F2828E55}" type="presParOf" srcId="{8DFD8406-4D9E-48D5-B34A-1F7D2AAB2EEB}" destId="{B46EA355-F093-4CBB-9902-BEBF8949B28D}" srcOrd="1" destOrd="0" presId="urn:microsoft.com/office/officeart/2018/5/layout/CenteredIconLabelDescriptionList"/>
    <dgm:cxn modelId="{DFDAC6AF-56D8-4A28-9009-BEF87B61962E}" type="presParOf" srcId="{8DFD8406-4D9E-48D5-B34A-1F7D2AAB2EEB}" destId="{B01C1A8D-F702-4CBF-9B0D-F018B75D480A}" srcOrd="2" destOrd="0" presId="urn:microsoft.com/office/officeart/2018/5/layout/CenteredIconLabelDescriptionList"/>
    <dgm:cxn modelId="{6770BF25-EA0B-4BB1-A58F-6198D547AF01}" type="presParOf" srcId="{8DFD8406-4D9E-48D5-B34A-1F7D2AAB2EEB}" destId="{BB5BF743-135A-47B2-860A-1FFB7586DC08}" srcOrd="3" destOrd="0" presId="urn:microsoft.com/office/officeart/2018/5/layout/CenteredIconLabelDescriptionList"/>
    <dgm:cxn modelId="{C72F6976-701A-46E7-B038-193A9D073ED7}" type="presParOf" srcId="{8DFD8406-4D9E-48D5-B34A-1F7D2AAB2EEB}" destId="{BABAF233-E151-4F68-AEB3-6491410D1439}" srcOrd="4" destOrd="0" presId="urn:microsoft.com/office/officeart/2018/5/layout/CenteredIconLabelDescriptionList"/>
    <dgm:cxn modelId="{A4E0D104-B24D-4137-91C4-F13E370D3051}" type="presParOf" srcId="{25874B6C-9B65-47FA-8742-0320F271D47B}" destId="{A085B11E-508F-4E08-AC5A-845F26BCB3A7}" srcOrd="1" destOrd="0" presId="urn:microsoft.com/office/officeart/2018/5/layout/CenteredIconLabelDescriptionList"/>
    <dgm:cxn modelId="{B27E66B2-9256-401E-A4FE-BE1D28DAAAB0}" type="presParOf" srcId="{25874B6C-9B65-47FA-8742-0320F271D47B}" destId="{AD2E6DE6-177A-4695-9031-FE022BF3A207}" srcOrd="2" destOrd="0" presId="urn:microsoft.com/office/officeart/2018/5/layout/CenteredIconLabelDescriptionList"/>
    <dgm:cxn modelId="{269E41BC-DDCE-4BE2-816E-5DE354F5F125}" type="presParOf" srcId="{AD2E6DE6-177A-4695-9031-FE022BF3A207}" destId="{C83FDE4F-A558-41D8-A40C-64B44FC21397}" srcOrd="0" destOrd="0" presId="urn:microsoft.com/office/officeart/2018/5/layout/CenteredIconLabelDescriptionList"/>
    <dgm:cxn modelId="{0F64B78D-26FA-44D6-847F-132965B11545}" type="presParOf" srcId="{AD2E6DE6-177A-4695-9031-FE022BF3A207}" destId="{770C5FE2-6DF7-4CA3-91AE-5B231DA628A7}" srcOrd="1" destOrd="0" presId="urn:microsoft.com/office/officeart/2018/5/layout/CenteredIconLabelDescriptionList"/>
    <dgm:cxn modelId="{27C19FE7-D75E-4B4F-9059-9458ECACE508}" type="presParOf" srcId="{AD2E6DE6-177A-4695-9031-FE022BF3A207}" destId="{F90824F4-AB10-4243-868B-BAD053137C0B}" srcOrd="2" destOrd="0" presId="urn:microsoft.com/office/officeart/2018/5/layout/CenteredIconLabelDescriptionList"/>
    <dgm:cxn modelId="{0A881F3B-8CD3-42D2-87F6-8E89C5A646E4}" type="presParOf" srcId="{AD2E6DE6-177A-4695-9031-FE022BF3A207}" destId="{5CEC3EC2-B909-4F71-8B5D-F9F5A10AF038}" srcOrd="3" destOrd="0" presId="urn:microsoft.com/office/officeart/2018/5/layout/CenteredIconLabelDescriptionList"/>
    <dgm:cxn modelId="{4FDEB529-1EAB-4F3A-80DF-0A4D5BED6125}" type="presParOf" srcId="{AD2E6DE6-177A-4695-9031-FE022BF3A207}" destId="{4672B5B3-7084-43DF-A50B-0994D5C88ADC}" srcOrd="4" destOrd="0" presId="urn:microsoft.com/office/officeart/2018/5/layout/CenteredIconLabelDescriptionList"/>
    <dgm:cxn modelId="{9CAC5CB2-FAC7-47ED-B220-71BE002FB66E}" type="presParOf" srcId="{25874B6C-9B65-47FA-8742-0320F271D47B}" destId="{93E457D4-3E9A-4530-A733-9341D269780C}" srcOrd="3" destOrd="0" presId="urn:microsoft.com/office/officeart/2018/5/layout/CenteredIconLabelDescriptionList"/>
    <dgm:cxn modelId="{B009AB41-7C9C-43B2-80C8-1910FE99A0EF}" type="presParOf" srcId="{25874B6C-9B65-47FA-8742-0320F271D47B}" destId="{A1F5B438-E927-4E97-A0A6-29551D284724}" srcOrd="4" destOrd="0" presId="urn:microsoft.com/office/officeart/2018/5/layout/CenteredIconLabelDescriptionList"/>
    <dgm:cxn modelId="{EB88EBA8-126B-4042-AA21-68C7F93704A4}" type="presParOf" srcId="{A1F5B438-E927-4E97-A0A6-29551D284724}" destId="{1F4D3133-9BB7-46F3-A4B3-9225131DCFAE}" srcOrd="0" destOrd="0" presId="urn:microsoft.com/office/officeart/2018/5/layout/CenteredIconLabelDescriptionList"/>
    <dgm:cxn modelId="{1111A2B1-C6CD-422D-BD9F-F322BB4487A1}" type="presParOf" srcId="{A1F5B438-E927-4E97-A0A6-29551D284724}" destId="{DE7DAFED-A4BE-409E-A1DE-618F5933859D}" srcOrd="1" destOrd="0" presId="urn:microsoft.com/office/officeart/2018/5/layout/CenteredIconLabelDescriptionList"/>
    <dgm:cxn modelId="{1A09A6A5-867B-45E6-8FF9-D802E2F6E194}" type="presParOf" srcId="{A1F5B438-E927-4E97-A0A6-29551D284724}" destId="{3E313841-DBC4-4954-8A54-483371AF0E91}" srcOrd="2" destOrd="0" presId="urn:microsoft.com/office/officeart/2018/5/layout/CenteredIconLabelDescriptionList"/>
    <dgm:cxn modelId="{2B1C281A-A905-4FAE-8619-064611D755BD}" type="presParOf" srcId="{A1F5B438-E927-4E97-A0A6-29551D284724}" destId="{B5E9C337-BAC9-4A83-B6C5-ACC3E54C1657}" srcOrd="3" destOrd="0" presId="urn:microsoft.com/office/officeart/2018/5/layout/CenteredIconLabelDescriptionList"/>
    <dgm:cxn modelId="{49060A98-A7D1-4194-B9D7-F227736E9554}" type="presParOf" srcId="{A1F5B438-E927-4E97-A0A6-29551D284724}" destId="{320EC730-AA8B-4163-99A2-C6DB0A763522}" srcOrd="4" destOrd="0" presId="urn:microsoft.com/office/officeart/2018/5/layout/CenteredIconLabelDescriptionList"/>
    <dgm:cxn modelId="{82D31BD7-4C74-4308-B081-7A1389854834}" type="presParOf" srcId="{25874B6C-9B65-47FA-8742-0320F271D47B}" destId="{B7374D75-A673-4F10-B214-80C733267C67}" srcOrd="5" destOrd="0" presId="urn:microsoft.com/office/officeart/2018/5/layout/CenteredIconLabelDescriptionList"/>
    <dgm:cxn modelId="{EB35FA54-94F4-45E3-B36A-0207E0FE586F}" type="presParOf" srcId="{25874B6C-9B65-47FA-8742-0320F271D47B}" destId="{13A8939A-F1A4-48C4-B3BB-5F5E39004A77}" srcOrd="6" destOrd="0" presId="urn:microsoft.com/office/officeart/2018/5/layout/CenteredIconLabelDescriptionList"/>
    <dgm:cxn modelId="{5A10885B-98BC-4185-BA50-B4FDB01CF6D3}" type="presParOf" srcId="{13A8939A-F1A4-48C4-B3BB-5F5E39004A77}" destId="{29CE5EF3-2006-450A-90FC-656C4B1EC04F}" srcOrd="0" destOrd="0" presId="urn:microsoft.com/office/officeart/2018/5/layout/CenteredIconLabelDescriptionList"/>
    <dgm:cxn modelId="{32DFE78F-A817-4655-95AC-E776FA58B3BD}" type="presParOf" srcId="{13A8939A-F1A4-48C4-B3BB-5F5E39004A77}" destId="{C72F9E1E-AF2A-4BB9-A9A6-C41083676A4A}" srcOrd="1" destOrd="0" presId="urn:microsoft.com/office/officeart/2018/5/layout/CenteredIconLabelDescriptionList"/>
    <dgm:cxn modelId="{08EABF84-CECE-485E-A819-6EABA8C6B316}" type="presParOf" srcId="{13A8939A-F1A4-48C4-B3BB-5F5E39004A77}" destId="{469A231C-09EE-4DC3-BB05-8AE316E9F502}" srcOrd="2" destOrd="0" presId="urn:microsoft.com/office/officeart/2018/5/layout/CenteredIconLabelDescriptionList"/>
    <dgm:cxn modelId="{30C51561-93FE-45AE-BC85-D7E94F512A63}" type="presParOf" srcId="{13A8939A-F1A4-48C4-B3BB-5F5E39004A77}" destId="{8FD345D0-8AFE-453D-A0E2-3E7F7CD56B1F}" srcOrd="3" destOrd="0" presId="urn:microsoft.com/office/officeart/2018/5/layout/CenteredIconLabelDescriptionList"/>
    <dgm:cxn modelId="{01AE7B90-61A7-41E3-A810-D7C0440CF003}" type="presParOf" srcId="{13A8939A-F1A4-48C4-B3BB-5F5E39004A77}" destId="{AB51424D-12C2-4F8E-A558-B784FAF24278}" srcOrd="4" destOrd="0" presId="urn:microsoft.com/office/officeart/2018/5/layout/CenteredIconLabelDescriptionList"/>
    <dgm:cxn modelId="{6FF22531-FC79-456C-B27E-3CDCC2C470EB}" type="presParOf" srcId="{25874B6C-9B65-47FA-8742-0320F271D47B}" destId="{635FC9C7-8AEE-4D9E-8D6C-00CF716F62AB}" srcOrd="7" destOrd="0" presId="urn:microsoft.com/office/officeart/2018/5/layout/CenteredIconLabelDescriptionList"/>
    <dgm:cxn modelId="{13751429-33F0-48D0-98C4-2B8D0AE6345E}" type="presParOf" srcId="{25874B6C-9B65-47FA-8742-0320F271D47B}" destId="{8DDED63F-5643-451D-8E66-F33597314A13}" srcOrd="8" destOrd="0" presId="urn:microsoft.com/office/officeart/2018/5/layout/CenteredIconLabelDescriptionList"/>
    <dgm:cxn modelId="{1953C239-D5C9-468D-ACB3-DFA33B997FB1}" type="presParOf" srcId="{8DDED63F-5643-451D-8E66-F33597314A13}" destId="{9A898F91-7358-48A6-9011-8D55CC84253F}" srcOrd="0" destOrd="0" presId="urn:microsoft.com/office/officeart/2018/5/layout/CenteredIconLabelDescriptionList"/>
    <dgm:cxn modelId="{6C62C7DA-5DD8-4D52-8E53-7F9D88151C79}" type="presParOf" srcId="{8DDED63F-5643-451D-8E66-F33597314A13}" destId="{614BC273-0BFA-421C-BE1A-CB62D16CB623}" srcOrd="1" destOrd="0" presId="urn:microsoft.com/office/officeart/2018/5/layout/CenteredIconLabelDescriptionList"/>
    <dgm:cxn modelId="{90C65314-8B23-4D61-8821-BEC28A76BB32}" type="presParOf" srcId="{8DDED63F-5643-451D-8E66-F33597314A13}" destId="{B37FE781-9D8B-4799-9527-C6DFB1107866}" srcOrd="2" destOrd="0" presId="urn:microsoft.com/office/officeart/2018/5/layout/CenteredIconLabelDescriptionList"/>
    <dgm:cxn modelId="{1450801B-55CF-453F-86BC-1BFA502EBA31}" type="presParOf" srcId="{8DDED63F-5643-451D-8E66-F33597314A13}" destId="{962E9D43-E05B-49FA-878F-5180CEF6B58D}" srcOrd="3" destOrd="0" presId="urn:microsoft.com/office/officeart/2018/5/layout/CenteredIconLabelDescriptionList"/>
    <dgm:cxn modelId="{661E595B-E54A-485E-BE33-DDA8EF81D809}" type="presParOf" srcId="{8DDED63F-5643-451D-8E66-F33597314A13}" destId="{D313367F-FF16-47C8-8B67-F223C9F84714}" srcOrd="4" destOrd="0" presId="urn:microsoft.com/office/officeart/2018/5/layout/CenteredIconLabelDescriptionList"/>
    <dgm:cxn modelId="{318084BF-A141-4019-BA81-51137136E1C6}" type="presParOf" srcId="{25874B6C-9B65-47FA-8742-0320F271D47B}" destId="{C9211CD2-5474-44C9-B949-8DFB89CA7D66}" srcOrd="9" destOrd="0" presId="urn:microsoft.com/office/officeart/2018/5/layout/CenteredIconLabelDescriptionList"/>
    <dgm:cxn modelId="{8095E274-8D94-49ED-AA4C-54CF2F8B47B3}" type="presParOf" srcId="{25874B6C-9B65-47FA-8742-0320F271D47B}" destId="{7059B4DC-FFB6-40E6-9DD9-A95248027C24}" srcOrd="10" destOrd="0" presId="urn:microsoft.com/office/officeart/2018/5/layout/CenteredIconLabelDescriptionList"/>
    <dgm:cxn modelId="{E9254418-E37E-4EB9-8FE3-A557BAAAC8C2}" type="presParOf" srcId="{7059B4DC-FFB6-40E6-9DD9-A95248027C24}" destId="{BAE95172-274E-4F82-8B53-BED9E27D8465}" srcOrd="0" destOrd="0" presId="urn:microsoft.com/office/officeart/2018/5/layout/CenteredIconLabelDescriptionList"/>
    <dgm:cxn modelId="{E3FE196F-05A0-491F-9FA3-FE4050E23FFB}" type="presParOf" srcId="{7059B4DC-FFB6-40E6-9DD9-A95248027C24}" destId="{98254ECD-903E-489E-AEDC-702F10492727}" srcOrd="1" destOrd="0" presId="urn:microsoft.com/office/officeart/2018/5/layout/CenteredIconLabelDescriptionList"/>
    <dgm:cxn modelId="{15A302EE-2BB2-44F9-8DE4-7B75B3C01B82}" type="presParOf" srcId="{7059B4DC-FFB6-40E6-9DD9-A95248027C24}" destId="{A408C73B-338F-4818-A3B9-991C06FF500D}" srcOrd="2" destOrd="0" presId="urn:microsoft.com/office/officeart/2018/5/layout/CenteredIconLabelDescriptionList"/>
    <dgm:cxn modelId="{ABF862A3-E6E9-4276-BE69-B18FCDD1C386}" type="presParOf" srcId="{7059B4DC-FFB6-40E6-9DD9-A95248027C24}" destId="{A2208E7B-9DE0-410F-B4EC-630F3B9ED1D3}" srcOrd="3" destOrd="0" presId="urn:microsoft.com/office/officeart/2018/5/layout/CenteredIconLabelDescriptionList"/>
    <dgm:cxn modelId="{2F01645A-93AA-4596-A44E-633BF2074A76}" type="presParOf" srcId="{7059B4DC-FFB6-40E6-9DD9-A95248027C24}" destId="{BC54C7BA-A0BA-4621-91EE-84F0B1B96D3E}" srcOrd="4" destOrd="0" presId="urn:microsoft.com/office/officeart/2018/5/layout/Centered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B91A3F-07CB-42F8-ADE5-FB910FA065C2}">
      <dsp:nvSpPr>
        <dsp:cNvPr id="0" name=""/>
        <dsp:cNvSpPr/>
      </dsp:nvSpPr>
      <dsp:spPr>
        <a:xfrm>
          <a:off x="815753" y="26257"/>
          <a:ext cx="847586" cy="847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E63D78-D0FD-45F3-BC25-59E4A74E19B5}">
      <dsp:nvSpPr>
        <dsp:cNvPr id="0" name=""/>
        <dsp:cNvSpPr/>
      </dsp:nvSpPr>
      <dsp:spPr>
        <a:xfrm>
          <a:off x="993746" y="204251"/>
          <a:ext cx="491600" cy="491600"/>
        </a:xfrm>
        <a:prstGeom prst="rect">
          <a:avLst/>
        </a:prstGeom>
        <a:blipFill>
          <a:blip xmlns:r="http://schemas.openxmlformats.org/officeDocument/2006/relationships" r:embed="rId1">
            <a:extLst>
              <a:ext uri="{96DAC541-7B7A-43D3-8B79-37D633B846F1}">
                <asvg:svgBlip xmlns:asvg="http://schemas.microsoft.com/office/drawing/2016/SVG/main" xmlns="" r:embed="rId2"/>
              </a:ext>
            </a:extLst>
          </a:blip>
          <a:srcRect/>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81A6F8-0868-4AD3-9A9E-A20EEE00EA28}">
      <dsp:nvSpPr>
        <dsp:cNvPr id="0" name=""/>
        <dsp:cNvSpPr/>
      </dsp:nvSpPr>
      <dsp:spPr>
        <a:xfrm>
          <a:off x="1844965" y="26257"/>
          <a:ext cx="1997883" cy="847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US" sz="1300" kern="1200"/>
            <a:t>Long term screening plan</a:t>
          </a:r>
        </a:p>
      </dsp:txBody>
      <dsp:txXfrm>
        <a:off x="1844965" y="26257"/>
        <a:ext cx="1997883" cy="847586"/>
      </dsp:txXfrm>
    </dsp:sp>
    <dsp:sp modelId="{0C6D0864-9F4B-4FF6-BC98-6DD964389843}">
      <dsp:nvSpPr>
        <dsp:cNvPr id="0" name=""/>
        <dsp:cNvSpPr/>
      </dsp:nvSpPr>
      <dsp:spPr>
        <a:xfrm>
          <a:off x="4190965" y="26257"/>
          <a:ext cx="847586" cy="847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56E230-0CF4-4E3E-8A90-905EE219F3C7}">
      <dsp:nvSpPr>
        <dsp:cNvPr id="0" name=""/>
        <dsp:cNvSpPr/>
      </dsp:nvSpPr>
      <dsp:spPr>
        <a:xfrm>
          <a:off x="4368958" y="204251"/>
          <a:ext cx="491600" cy="491600"/>
        </a:xfrm>
        <a:prstGeom prst="rect">
          <a:avLst/>
        </a:prstGeom>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FC5C06-5855-4D2B-9A33-B0D003D6ECB4}">
      <dsp:nvSpPr>
        <dsp:cNvPr id="0" name=""/>
        <dsp:cNvSpPr/>
      </dsp:nvSpPr>
      <dsp:spPr>
        <a:xfrm>
          <a:off x="5220178" y="26257"/>
          <a:ext cx="1997883" cy="847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US" sz="1300" kern="1200"/>
            <a:t>Leverage virtual care</a:t>
          </a:r>
        </a:p>
      </dsp:txBody>
      <dsp:txXfrm>
        <a:off x="5220178" y="26257"/>
        <a:ext cx="1997883" cy="847586"/>
      </dsp:txXfrm>
    </dsp:sp>
    <dsp:sp modelId="{DA451CDA-8DDC-456F-A6D3-A6E25D2D2962}">
      <dsp:nvSpPr>
        <dsp:cNvPr id="0" name=""/>
        <dsp:cNvSpPr/>
      </dsp:nvSpPr>
      <dsp:spPr>
        <a:xfrm>
          <a:off x="7566177" y="26257"/>
          <a:ext cx="847586" cy="847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F5BC2F-398D-48C3-838C-3A0F8C15FD4F}">
      <dsp:nvSpPr>
        <dsp:cNvPr id="0" name=""/>
        <dsp:cNvSpPr/>
      </dsp:nvSpPr>
      <dsp:spPr>
        <a:xfrm>
          <a:off x="7744170" y="204251"/>
          <a:ext cx="491600" cy="491600"/>
        </a:xfrm>
        <a:prstGeom prst="rect">
          <a:avLst/>
        </a:prstGeom>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900F96-690C-49B6-A490-6DA031C9CE8D}">
      <dsp:nvSpPr>
        <dsp:cNvPr id="0" name=""/>
        <dsp:cNvSpPr/>
      </dsp:nvSpPr>
      <dsp:spPr>
        <a:xfrm>
          <a:off x="8595390" y="26257"/>
          <a:ext cx="1997883" cy="847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US" sz="1300" kern="1200"/>
            <a:t>Plant a seed </a:t>
          </a:r>
        </a:p>
      </dsp:txBody>
      <dsp:txXfrm>
        <a:off x="8595390" y="26257"/>
        <a:ext cx="1997883" cy="847586"/>
      </dsp:txXfrm>
    </dsp:sp>
    <dsp:sp modelId="{07CAFCC5-B4F1-4579-82DD-13045DCA0816}">
      <dsp:nvSpPr>
        <dsp:cNvPr id="0" name=""/>
        <dsp:cNvSpPr/>
      </dsp:nvSpPr>
      <dsp:spPr>
        <a:xfrm>
          <a:off x="815753" y="1542325"/>
          <a:ext cx="847586" cy="847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A8A0078-A72C-46D5-9F1C-734C7AED5B82}">
      <dsp:nvSpPr>
        <dsp:cNvPr id="0" name=""/>
        <dsp:cNvSpPr/>
      </dsp:nvSpPr>
      <dsp:spPr>
        <a:xfrm>
          <a:off x="993746" y="1720318"/>
          <a:ext cx="491600" cy="491600"/>
        </a:xfrm>
        <a:prstGeom prst="rect">
          <a:avLst/>
        </a:prstGeom>
        <a:blipFill>
          <a:blip xmlns:r="http://schemas.openxmlformats.org/officeDocument/2006/relationships" r:embed="rId7" cstate="hq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C83152-3423-4DA3-AB8F-A048496D1B28}">
      <dsp:nvSpPr>
        <dsp:cNvPr id="0" name=""/>
        <dsp:cNvSpPr/>
      </dsp:nvSpPr>
      <dsp:spPr>
        <a:xfrm>
          <a:off x="1844965" y="1542325"/>
          <a:ext cx="1997883" cy="847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US" sz="1300" kern="1200" dirty="0"/>
            <a:t>Use your teams  (can anyone else talk about this? Can they help remind or schedule?)</a:t>
          </a:r>
        </a:p>
      </dsp:txBody>
      <dsp:txXfrm>
        <a:off x="1844965" y="1542325"/>
        <a:ext cx="1997883" cy="847586"/>
      </dsp:txXfrm>
    </dsp:sp>
    <dsp:sp modelId="{C41764D1-C4CE-45D2-B276-F2A30D4FD3D6}">
      <dsp:nvSpPr>
        <dsp:cNvPr id="0" name=""/>
        <dsp:cNvSpPr/>
      </dsp:nvSpPr>
      <dsp:spPr>
        <a:xfrm>
          <a:off x="4190965" y="1542325"/>
          <a:ext cx="847586" cy="847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B2EA2EA-1C46-4FCE-A48F-1ECACD82E955}">
      <dsp:nvSpPr>
        <dsp:cNvPr id="0" name=""/>
        <dsp:cNvSpPr/>
      </dsp:nvSpPr>
      <dsp:spPr>
        <a:xfrm>
          <a:off x="4368958" y="1720318"/>
          <a:ext cx="491600" cy="491600"/>
        </a:xfrm>
        <a:prstGeom prst="rect">
          <a:avLst/>
        </a:prstGeom>
        <a:blipFill>
          <a:blip xmlns:r="http://schemas.openxmlformats.org/officeDocument/2006/relationships" r:embed="rId9" cstate="hq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82A9AB9-B749-433B-B684-F9EC101AD864}">
      <dsp:nvSpPr>
        <dsp:cNvPr id="0" name=""/>
        <dsp:cNvSpPr/>
      </dsp:nvSpPr>
      <dsp:spPr>
        <a:xfrm>
          <a:off x="5220178" y="1542325"/>
          <a:ext cx="1997883" cy="847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US" sz="1300" kern="1200"/>
            <a:t>Refer to external resources </a:t>
          </a:r>
        </a:p>
      </dsp:txBody>
      <dsp:txXfrm>
        <a:off x="5220178" y="1542325"/>
        <a:ext cx="1997883" cy="847586"/>
      </dsp:txXfrm>
    </dsp:sp>
    <dsp:sp modelId="{46ED19D7-5184-42C8-B451-42423F1E63A8}">
      <dsp:nvSpPr>
        <dsp:cNvPr id="0" name=""/>
        <dsp:cNvSpPr/>
      </dsp:nvSpPr>
      <dsp:spPr>
        <a:xfrm>
          <a:off x="7566177" y="1542325"/>
          <a:ext cx="847586" cy="847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13A957D-D153-45CB-A9A5-1F395423E3C9}">
      <dsp:nvSpPr>
        <dsp:cNvPr id="0" name=""/>
        <dsp:cNvSpPr/>
      </dsp:nvSpPr>
      <dsp:spPr>
        <a:xfrm>
          <a:off x="7744170" y="1720318"/>
          <a:ext cx="491600" cy="491600"/>
        </a:xfrm>
        <a:prstGeom prst="rect">
          <a:avLst/>
        </a:prstGeom>
        <a:blipFill>
          <a:blip xmlns:r="http://schemas.openxmlformats.org/officeDocument/2006/relationships" r:embed="rId11" cstate="hq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8CAB16-B4E9-405E-AA05-46E4DEE0C93C}">
      <dsp:nvSpPr>
        <dsp:cNvPr id="0" name=""/>
        <dsp:cNvSpPr/>
      </dsp:nvSpPr>
      <dsp:spPr>
        <a:xfrm>
          <a:off x="8595390" y="1542325"/>
          <a:ext cx="1997883" cy="847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US" sz="1300" kern="1200"/>
            <a:t>Give homework </a:t>
          </a:r>
        </a:p>
      </dsp:txBody>
      <dsp:txXfrm>
        <a:off x="8595390" y="1542325"/>
        <a:ext cx="1997883" cy="847586"/>
      </dsp:txXfrm>
    </dsp:sp>
    <dsp:sp modelId="{42F68F9B-4443-4A57-9E59-86FAC60D32B3}">
      <dsp:nvSpPr>
        <dsp:cNvPr id="0" name=""/>
        <dsp:cNvSpPr/>
      </dsp:nvSpPr>
      <dsp:spPr>
        <a:xfrm>
          <a:off x="815753" y="3058392"/>
          <a:ext cx="847586" cy="847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45CE77-FCAB-4FAC-8403-3BE9E949183B}">
      <dsp:nvSpPr>
        <dsp:cNvPr id="0" name=""/>
        <dsp:cNvSpPr/>
      </dsp:nvSpPr>
      <dsp:spPr>
        <a:xfrm>
          <a:off x="993746" y="3236385"/>
          <a:ext cx="491600" cy="491600"/>
        </a:xfrm>
        <a:prstGeom prst="rect">
          <a:avLst/>
        </a:prstGeom>
        <a:blipFill>
          <a:blip xmlns:r="http://schemas.openxmlformats.org/officeDocument/2006/relationships" r:embed="rId13" cstate="hq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6A0A26-9ECE-4EB6-AF05-78A6406BDCCF}">
      <dsp:nvSpPr>
        <dsp:cNvPr id="0" name=""/>
        <dsp:cNvSpPr/>
      </dsp:nvSpPr>
      <dsp:spPr>
        <a:xfrm>
          <a:off x="1844965" y="3058392"/>
          <a:ext cx="1997883" cy="847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US" sz="1300" kern="1200"/>
            <a:t>Give pre-work </a:t>
          </a:r>
        </a:p>
      </dsp:txBody>
      <dsp:txXfrm>
        <a:off x="1844965" y="3058392"/>
        <a:ext cx="1997883" cy="847586"/>
      </dsp:txXfrm>
    </dsp:sp>
    <dsp:sp modelId="{64FA55F7-0B35-4325-AF98-971D7E2884ED}">
      <dsp:nvSpPr>
        <dsp:cNvPr id="0" name=""/>
        <dsp:cNvSpPr/>
      </dsp:nvSpPr>
      <dsp:spPr>
        <a:xfrm>
          <a:off x="4190965" y="3058392"/>
          <a:ext cx="847586" cy="847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3F1A8E-75F3-43A0-9B18-6C12047C9F90}">
      <dsp:nvSpPr>
        <dsp:cNvPr id="0" name=""/>
        <dsp:cNvSpPr/>
      </dsp:nvSpPr>
      <dsp:spPr>
        <a:xfrm>
          <a:off x="4368958" y="3236385"/>
          <a:ext cx="491600" cy="491600"/>
        </a:xfrm>
        <a:prstGeom prst="rect">
          <a:avLst/>
        </a:prstGeom>
        <a:blipFill>
          <a:blip xmlns:r="http://schemas.openxmlformats.org/officeDocument/2006/relationships" r:embed="rId15">
            <a:extLst>
              <a:ext uri="{96DAC541-7B7A-43D3-8B79-37D633B846F1}">
                <asvg:svgBlip xmlns:asvg="http://schemas.microsoft.com/office/drawing/2016/SVG/main" xmlns="" r:embed="rId16"/>
              </a:ext>
            </a:extLst>
          </a:blip>
          <a:srcRect/>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E656A5-3F8E-4B43-A5B1-6B5B23D368BD}">
      <dsp:nvSpPr>
        <dsp:cNvPr id="0" name=""/>
        <dsp:cNvSpPr/>
      </dsp:nvSpPr>
      <dsp:spPr>
        <a:xfrm>
          <a:off x="5220178" y="3058392"/>
          <a:ext cx="1997883" cy="847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577850">
            <a:lnSpc>
              <a:spcPct val="100000"/>
            </a:lnSpc>
            <a:spcBef>
              <a:spcPct val="0"/>
            </a:spcBef>
            <a:spcAft>
              <a:spcPct val="35000"/>
            </a:spcAft>
          </a:pPr>
          <a:r>
            <a:rPr lang="en-US" sz="1300" kern="1200"/>
            <a:t>Tack it on to follow-up </a:t>
          </a:r>
        </a:p>
      </dsp:txBody>
      <dsp:txXfrm>
        <a:off x="5220178" y="3058392"/>
        <a:ext cx="1997883" cy="8475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AFCE04-CED5-47FA-9B4A-08F52C74BEDF}">
      <dsp:nvSpPr>
        <dsp:cNvPr id="0" name=""/>
        <dsp:cNvSpPr/>
      </dsp:nvSpPr>
      <dsp:spPr>
        <a:xfrm>
          <a:off x="840733" y="1964"/>
          <a:ext cx="3052131" cy="1831278"/>
        </a:xfrm>
        <a:prstGeom prst="rect">
          <a:avLst/>
        </a:prstGeom>
        <a:solidFill>
          <a:schemeClr val="accent1"/>
        </a:soli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t>Do you know anything about lung cancer screening?</a:t>
          </a:r>
        </a:p>
      </dsp:txBody>
      <dsp:txXfrm>
        <a:off x="840733" y="1964"/>
        <a:ext cx="3052131" cy="1831278"/>
      </dsp:txXfrm>
    </dsp:sp>
    <dsp:sp modelId="{B12CAA94-A2E0-45B2-9C51-15634C96D4A2}">
      <dsp:nvSpPr>
        <dsp:cNvPr id="0" name=""/>
        <dsp:cNvSpPr/>
      </dsp:nvSpPr>
      <dsp:spPr>
        <a:xfrm>
          <a:off x="4198078" y="1964"/>
          <a:ext cx="3052131" cy="1831278"/>
        </a:xfrm>
        <a:prstGeom prst="rect">
          <a:avLst/>
        </a:prstGeom>
        <a:gradFill rotWithShape="0">
          <a:gsLst>
            <a:gs pos="0">
              <a:schemeClr val="accent3">
                <a:hueOff val="0"/>
                <a:satOff val="0"/>
                <a:lumOff val="0"/>
                <a:alphaOff val="0"/>
                <a:satMod val="100000"/>
                <a:lumMod val="100000"/>
              </a:schemeClr>
            </a:gs>
            <a:gs pos="50000">
              <a:schemeClr val="accent3">
                <a:hueOff val="0"/>
                <a:satOff val="0"/>
                <a:lumOff val="0"/>
                <a:alphaOff val="0"/>
                <a:shade val="99000"/>
                <a:satMod val="105000"/>
                <a:lumMod val="100000"/>
              </a:schemeClr>
            </a:gs>
            <a:gs pos="100000">
              <a:schemeClr val="accent3">
                <a:hueOff val="0"/>
                <a:satOff val="0"/>
                <a:lumOff val="0"/>
                <a:alphaOff val="0"/>
                <a:shade val="98000"/>
                <a:satMod val="105000"/>
                <a:lumMod val="100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a:t>Has anyone have talked to you about lung cancer screening?</a:t>
          </a:r>
        </a:p>
      </dsp:txBody>
      <dsp:txXfrm>
        <a:off x="4198078" y="1964"/>
        <a:ext cx="3052131" cy="1831278"/>
      </dsp:txXfrm>
    </dsp:sp>
    <dsp:sp modelId="{EDEFA428-C356-44AB-9081-FA75FDBA42AF}">
      <dsp:nvSpPr>
        <dsp:cNvPr id="0" name=""/>
        <dsp:cNvSpPr/>
      </dsp:nvSpPr>
      <dsp:spPr>
        <a:xfrm>
          <a:off x="7555422" y="1964"/>
          <a:ext cx="3052131" cy="1831278"/>
        </a:xfrm>
        <a:prstGeom prst="rect">
          <a:avLst/>
        </a:prstGeom>
        <a:solidFill>
          <a:schemeClr val="bg2">
            <a:lumMod val="20000"/>
            <a:lumOff val="80000"/>
          </a:schemeClr>
        </a:soli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t>Can you remind me, have we talked about lung cancer screening before?</a:t>
          </a:r>
        </a:p>
      </dsp:txBody>
      <dsp:txXfrm>
        <a:off x="7555422" y="1964"/>
        <a:ext cx="3052131" cy="1831278"/>
      </dsp:txXfrm>
    </dsp:sp>
    <dsp:sp modelId="{FED25161-DE7E-42F3-98F4-906F720FE3D0}">
      <dsp:nvSpPr>
        <dsp:cNvPr id="0" name=""/>
        <dsp:cNvSpPr/>
      </dsp:nvSpPr>
      <dsp:spPr>
        <a:xfrm>
          <a:off x="840733" y="2138456"/>
          <a:ext cx="3052131" cy="1831278"/>
        </a:xfrm>
        <a:prstGeom prst="rect">
          <a:avLst/>
        </a:prstGeom>
        <a:solidFill>
          <a:schemeClr val="tx2">
            <a:lumMod val="75000"/>
          </a:schemeClr>
        </a:soli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a:t>Would you be interested in talking about lung cancer screening?</a:t>
          </a:r>
        </a:p>
      </dsp:txBody>
      <dsp:txXfrm>
        <a:off x="840733" y="2138456"/>
        <a:ext cx="3052131" cy="1831278"/>
      </dsp:txXfrm>
    </dsp:sp>
    <dsp:sp modelId="{F257F63D-BF79-45D5-AC28-9BC52BB318DA}">
      <dsp:nvSpPr>
        <dsp:cNvPr id="0" name=""/>
        <dsp:cNvSpPr/>
      </dsp:nvSpPr>
      <dsp:spPr>
        <a:xfrm>
          <a:off x="4198078" y="2138456"/>
          <a:ext cx="3052131" cy="1831278"/>
        </a:xfrm>
        <a:prstGeom prst="rect">
          <a:avLst/>
        </a:prstGeom>
        <a:solidFill>
          <a:schemeClr val="accent2"/>
        </a:soli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t>Since we were just talking about breast cancer screening and your mammogram can we talk about lung caner screening next?</a:t>
          </a:r>
        </a:p>
      </dsp:txBody>
      <dsp:txXfrm>
        <a:off x="4198078" y="2138456"/>
        <a:ext cx="3052131" cy="1831278"/>
      </dsp:txXfrm>
    </dsp:sp>
    <dsp:sp modelId="{EB738C21-94F6-41B3-8BB2-1294142D51F1}">
      <dsp:nvSpPr>
        <dsp:cNvPr id="0" name=""/>
        <dsp:cNvSpPr/>
      </dsp:nvSpPr>
      <dsp:spPr>
        <a:xfrm>
          <a:off x="7555422" y="2138456"/>
          <a:ext cx="3052131" cy="1831278"/>
        </a:xfrm>
        <a:prstGeom prst="rect">
          <a:avLst/>
        </a:prstGeom>
        <a:solidFill>
          <a:schemeClr val="accent1">
            <a:lumMod val="60000"/>
            <a:lumOff val="40000"/>
          </a:schemeClr>
        </a:soli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t>I’m sure you have heard that smoking increases your risk of lung cancer. Did you know that we have a screening program for lung cancer?</a:t>
          </a:r>
        </a:p>
      </dsp:txBody>
      <dsp:txXfrm>
        <a:off x="7555422" y="2138456"/>
        <a:ext cx="3052131" cy="1831278"/>
      </dsp:txXfrm>
    </dsp:sp>
    <dsp:sp modelId="{375862FF-B3FB-4740-B1F7-28BA2216B7D7}">
      <dsp:nvSpPr>
        <dsp:cNvPr id="0" name=""/>
        <dsp:cNvSpPr/>
      </dsp:nvSpPr>
      <dsp:spPr>
        <a:xfrm>
          <a:off x="2519405" y="4274948"/>
          <a:ext cx="3052131" cy="1831278"/>
        </a:xfrm>
        <a:prstGeom prst="rect">
          <a:avLst/>
        </a:prstGeom>
        <a:solidFill>
          <a:schemeClr val="accent2">
            <a:lumMod val="60000"/>
            <a:lumOff val="40000"/>
          </a:schemeClr>
        </a:soli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t>Would you like to discuss our lung cancer screening program today?</a:t>
          </a:r>
        </a:p>
      </dsp:txBody>
      <dsp:txXfrm>
        <a:off x="2519405" y="4274948"/>
        <a:ext cx="3052131" cy="1831278"/>
      </dsp:txXfrm>
    </dsp:sp>
    <dsp:sp modelId="{55D94FB7-D973-4B9E-BF05-A251A58BB1DA}">
      <dsp:nvSpPr>
        <dsp:cNvPr id="0" name=""/>
        <dsp:cNvSpPr/>
      </dsp:nvSpPr>
      <dsp:spPr>
        <a:xfrm>
          <a:off x="5876750" y="4274948"/>
          <a:ext cx="3052131" cy="1831278"/>
        </a:xfrm>
        <a:prstGeom prst="rect">
          <a:avLst/>
        </a:prstGeom>
        <a:solidFill>
          <a:schemeClr val="accent2">
            <a:lumMod val="50000"/>
          </a:schemeClr>
        </a:soli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t>I am so excited that you want to quit smoking and how much that is going to decrease your risk of lung cancer. I want you to know that we also have a screening program for lung cancer. Would you like to talk a bit about it?</a:t>
          </a:r>
        </a:p>
      </dsp:txBody>
      <dsp:txXfrm>
        <a:off x="5876750" y="4274948"/>
        <a:ext cx="3052131" cy="18312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0A19A3-33EC-4A73-A463-54720DAC2C86}">
      <dsp:nvSpPr>
        <dsp:cNvPr id="0" name=""/>
        <dsp:cNvSpPr/>
      </dsp:nvSpPr>
      <dsp:spPr>
        <a:xfrm>
          <a:off x="0" y="13524"/>
          <a:ext cx="5166475" cy="82528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100000"/>
            </a:lnSpc>
            <a:spcBef>
              <a:spcPct val="0"/>
            </a:spcBef>
            <a:spcAft>
              <a:spcPct val="35000"/>
            </a:spcAft>
          </a:pPr>
          <a:r>
            <a:rPr lang="en-US" sz="1900" kern="1200"/>
            <a:t>Its okay to not remember the stats</a:t>
          </a:r>
        </a:p>
      </dsp:txBody>
      <dsp:txXfrm>
        <a:off x="40287" y="53811"/>
        <a:ext cx="5085901" cy="744714"/>
      </dsp:txXfrm>
    </dsp:sp>
    <dsp:sp modelId="{502746B5-0AF3-4B18-A1C0-3DF2F21301CF}">
      <dsp:nvSpPr>
        <dsp:cNvPr id="0" name=""/>
        <dsp:cNvSpPr/>
      </dsp:nvSpPr>
      <dsp:spPr>
        <a:xfrm>
          <a:off x="0" y="893533"/>
          <a:ext cx="5166475" cy="825288"/>
        </a:xfrm>
        <a:prstGeom prst="roundRect">
          <a:avLst/>
        </a:prstGeom>
        <a:solidFill>
          <a:schemeClr val="accent2">
            <a:hueOff val="-167625"/>
            <a:satOff val="-1932"/>
            <a:lumOff val="43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100000"/>
            </a:lnSpc>
            <a:spcBef>
              <a:spcPct val="0"/>
            </a:spcBef>
            <a:spcAft>
              <a:spcPct val="35000"/>
            </a:spcAft>
          </a:pPr>
          <a:r>
            <a:rPr lang="en-US" sz="1900" kern="1200"/>
            <a:t>Speak in general terms</a:t>
          </a:r>
        </a:p>
      </dsp:txBody>
      <dsp:txXfrm>
        <a:off x="40287" y="933820"/>
        <a:ext cx="5085901" cy="744714"/>
      </dsp:txXfrm>
    </dsp:sp>
    <dsp:sp modelId="{21A7C67B-6BEE-4496-BB30-D3348338A22B}">
      <dsp:nvSpPr>
        <dsp:cNvPr id="0" name=""/>
        <dsp:cNvSpPr/>
      </dsp:nvSpPr>
      <dsp:spPr>
        <a:xfrm>
          <a:off x="0" y="1773541"/>
          <a:ext cx="5166475" cy="825288"/>
        </a:xfrm>
        <a:prstGeom prst="roundRect">
          <a:avLst/>
        </a:prstGeom>
        <a:solidFill>
          <a:schemeClr val="accent2">
            <a:hueOff val="-335249"/>
            <a:satOff val="-3863"/>
            <a:lumOff val="86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100000"/>
            </a:lnSpc>
            <a:spcBef>
              <a:spcPct val="0"/>
            </a:spcBef>
            <a:spcAft>
              <a:spcPct val="35000"/>
            </a:spcAft>
          </a:pPr>
          <a:r>
            <a:rPr lang="en-US" sz="1900" kern="1200"/>
            <a:t>Keep it simple to start</a:t>
          </a:r>
        </a:p>
      </dsp:txBody>
      <dsp:txXfrm>
        <a:off x="40287" y="1813828"/>
        <a:ext cx="5085901" cy="744714"/>
      </dsp:txXfrm>
    </dsp:sp>
    <dsp:sp modelId="{286AE163-042D-413D-B4C4-B209DAEFCF2D}">
      <dsp:nvSpPr>
        <dsp:cNvPr id="0" name=""/>
        <dsp:cNvSpPr/>
      </dsp:nvSpPr>
      <dsp:spPr>
        <a:xfrm>
          <a:off x="0" y="2653550"/>
          <a:ext cx="5166475" cy="825288"/>
        </a:xfrm>
        <a:prstGeom prst="roundRect">
          <a:avLst/>
        </a:prstGeom>
        <a:solidFill>
          <a:schemeClr val="accent2">
            <a:hueOff val="-502874"/>
            <a:satOff val="-5795"/>
            <a:lumOff val="129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100000"/>
            </a:lnSpc>
            <a:spcBef>
              <a:spcPct val="0"/>
            </a:spcBef>
            <a:spcAft>
              <a:spcPct val="35000"/>
            </a:spcAft>
          </a:pPr>
          <a:r>
            <a:rPr lang="en-US" sz="1900" kern="1200"/>
            <a:t>Address that there are benefits and risks </a:t>
          </a:r>
        </a:p>
      </dsp:txBody>
      <dsp:txXfrm>
        <a:off x="40287" y="2693837"/>
        <a:ext cx="5085901" cy="744714"/>
      </dsp:txXfrm>
    </dsp:sp>
    <dsp:sp modelId="{7C3DDCA0-D1C3-4AE6-A1EE-2ACC0CFECE09}">
      <dsp:nvSpPr>
        <dsp:cNvPr id="0" name=""/>
        <dsp:cNvSpPr/>
      </dsp:nvSpPr>
      <dsp:spPr>
        <a:xfrm>
          <a:off x="0" y="3533559"/>
          <a:ext cx="5166475" cy="825288"/>
        </a:xfrm>
        <a:prstGeom prst="roundRect">
          <a:avLst/>
        </a:prstGeom>
        <a:solidFill>
          <a:schemeClr val="accent2">
            <a:hueOff val="-670499"/>
            <a:satOff val="-7726"/>
            <a:lumOff val="172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100000"/>
            </a:lnSpc>
            <a:spcBef>
              <a:spcPct val="0"/>
            </a:spcBef>
            <a:spcAft>
              <a:spcPct val="35000"/>
            </a:spcAft>
          </a:pPr>
          <a:r>
            <a:rPr lang="en-US" sz="1900" kern="1200"/>
            <a:t>Look it up in front of them </a:t>
          </a:r>
        </a:p>
      </dsp:txBody>
      <dsp:txXfrm>
        <a:off x="40287" y="3573846"/>
        <a:ext cx="5085901" cy="744714"/>
      </dsp:txXfrm>
    </dsp:sp>
    <dsp:sp modelId="{90CDBA30-EA44-4587-A698-E32F7DFFE445}">
      <dsp:nvSpPr>
        <dsp:cNvPr id="0" name=""/>
        <dsp:cNvSpPr/>
      </dsp:nvSpPr>
      <dsp:spPr>
        <a:xfrm>
          <a:off x="0" y="4413567"/>
          <a:ext cx="5166475" cy="825288"/>
        </a:xfrm>
        <a:prstGeom prst="roundRect">
          <a:avLst/>
        </a:prstGeom>
        <a:solidFill>
          <a:schemeClr val="accent2">
            <a:hueOff val="-838123"/>
            <a:satOff val="-9658"/>
            <a:lumOff val="2159"/>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100000"/>
            </a:lnSpc>
            <a:spcBef>
              <a:spcPct val="0"/>
            </a:spcBef>
            <a:spcAft>
              <a:spcPct val="35000"/>
            </a:spcAft>
          </a:pPr>
          <a:r>
            <a:rPr lang="en-US" sz="1900" kern="1200"/>
            <a:t>Promise to get back to them or direct to resources when you don’t know</a:t>
          </a:r>
        </a:p>
      </dsp:txBody>
      <dsp:txXfrm>
        <a:off x="40287" y="4453854"/>
        <a:ext cx="5085901" cy="74471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9812BD-0484-48A6-B40B-4BCE7931F7EE}">
      <dsp:nvSpPr>
        <dsp:cNvPr id="0" name=""/>
        <dsp:cNvSpPr/>
      </dsp:nvSpPr>
      <dsp:spPr>
        <a:xfrm>
          <a:off x="626530" y="521371"/>
          <a:ext cx="3856740" cy="2740770"/>
        </a:xfrm>
        <a:prstGeom prst="rect">
          <a:avLst/>
        </a:prstGeom>
        <a:solidFill>
          <a:schemeClr val="accent1">
            <a:hueOff val="0"/>
            <a:satOff val="0"/>
            <a:lumOff val="0"/>
            <a:alphaOff val="0"/>
          </a:schemeClr>
        </a:solidFill>
        <a:ln w="381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With lung cancer screening you get a CT scan of your lungs. If there are no concerning findings you will continue to get a scan once a year while you’re in the program. If the CT does show a potential concern it might mean you get a follow up CT sooner such as in 3-6 months or see one of our specialists to talk about a potential biopsy. If this happens, I promise we will keep you informed and walk you through the next steps. </a:t>
          </a:r>
        </a:p>
      </dsp:txBody>
      <dsp:txXfrm>
        <a:off x="626530" y="521371"/>
        <a:ext cx="3856740" cy="2740770"/>
      </dsp:txXfrm>
    </dsp:sp>
    <dsp:sp modelId="{DB07087F-ED87-4C3B-BD08-993CBFAB582D}">
      <dsp:nvSpPr>
        <dsp:cNvPr id="0" name=""/>
        <dsp:cNvSpPr/>
      </dsp:nvSpPr>
      <dsp:spPr>
        <a:xfrm>
          <a:off x="8126919" y="778132"/>
          <a:ext cx="3560427" cy="2363373"/>
        </a:xfrm>
        <a:prstGeom prst="rect">
          <a:avLst/>
        </a:prstGeom>
        <a:solidFill>
          <a:schemeClr val="accent1">
            <a:hueOff val="0"/>
            <a:satOff val="0"/>
            <a:lumOff val="0"/>
            <a:alphaOff val="0"/>
          </a:schemeClr>
        </a:solidFill>
        <a:ln w="381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600" kern="1200" dirty="0"/>
            <a:t>We don’t know the exact risks of the radiation exposure, but it is very low dose. It’s a little more than you get from a mammogram or chest </a:t>
          </a:r>
          <a:r>
            <a:rPr lang="en-US" sz="1600" kern="1200" dirty="0" err="1"/>
            <a:t>xray</a:t>
          </a:r>
          <a:r>
            <a:rPr lang="en-US" sz="1600" kern="1200" dirty="0"/>
            <a:t> but much less than when getting a CT in the emergency room for difficulty breathing or abdominal pain</a:t>
          </a:r>
        </a:p>
        <a:p>
          <a:pPr marL="0" lvl="0" algn="ctr" defTabSz="533400">
            <a:lnSpc>
              <a:spcPct val="90000"/>
            </a:lnSpc>
            <a:spcBef>
              <a:spcPct val="0"/>
            </a:spcBef>
            <a:spcAft>
              <a:spcPct val="35000"/>
            </a:spcAft>
            <a:buNone/>
          </a:pPr>
          <a:endParaRPr lang="en-US" sz="1600" kern="1200" dirty="0"/>
        </a:p>
      </dsp:txBody>
      <dsp:txXfrm>
        <a:off x="8126919" y="778132"/>
        <a:ext cx="3560427" cy="2363373"/>
      </dsp:txXfrm>
    </dsp:sp>
    <dsp:sp modelId="{DD5FFCA4-105B-4043-B141-ECC36D9E5DD6}">
      <dsp:nvSpPr>
        <dsp:cNvPr id="0" name=""/>
        <dsp:cNvSpPr/>
      </dsp:nvSpPr>
      <dsp:spPr>
        <a:xfrm>
          <a:off x="4712599" y="1010916"/>
          <a:ext cx="3024699" cy="1906341"/>
        </a:xfrm>
        <a:prstGeom prst="rect">
          <a:avLst/>
        </a:prstGeom>
        <a:solidFill>
          <a:schemeClr val="accent1">
            <a:hueOff val="0"/>
            <a:satOff val="0"/>
            <a:lumOff val="0"/>
            <a:alphaOff val="0"/>
          </a:schemeClr>
        </a:solidFill>
        <a:ln w="381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Lung cancer often doesn’t cause symptoms until its more advanced. That’s why screening often finds smaller and less advanced cancers </a:t>
          </a:r>
        </a:p>
      </dsp:txBody>
      <dsp:txXfrm>
        <a:off x="4712599" y="1010916"/>
        <a:ext cx="3024699" cy="1906341"/>
      </dsp:txXfrm>
    </dsp:sp>
    <dsp:sp modelId="{533E96A4-82EE-4EC2-ABB9-3C77B6C98C8A}">
      <dsp:nvSpPr>
        <dsp:cNvPr id="0" name=""/>
        <dsp:cNvSpPr/>
      </dsp:nvSpPr>
      <dsp:spPr>
        <a:xfrm>
          <a:off x="442188" y="3523379"/>
          <a:ext cx="3228591" cy="1168932"/>
        </a:xfrm>
        <a:prstGeom prst="rect">
          <a:avLst/>
        </a:prstGeom>
        <a:solidFill>
          <a:schemeClr val="accent1">
            <a:hueOff val="0"/>
            <a:satOff val="0"/>
            <a:lumOff val="0"/>
            <a:alphaOff val="0"/>
          </a:schemeClr>
        </a:solidFill>
        <a:ln w="381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Spots on the lungs are very common. Its not unusual for lung CTs to see spots even in people who have never smoked. </a:t>
          </a:r>
        </a:p>
      </dsp:txBody>
      <dsp:txXfrm>
        <a:off x="442188" y="3523379"/>
        <a:ext cx="3228591" cy="1168932"/>
      </dsp:txXfrm>
    </dsp:sp>
    <dsp:sp modelId="{2B95CF2A-E5F9-45F4-BD5F-98D1623BEDEE}">
      <dsp:nvSpPr>
        <dsp:cNvPr id="0" name=""/>
        <dsp:cNvSpPr/>
      </dsp:nvSpPr>
      <dsp:spPr>
        <a:xfrm>
          <a:off x="3789120" y="3576915"/>
          <a:ext cx="3823991" cy="1097301"/>
        </a:xfrm>
        <a:prstGeom prst="rect">
          <a:avLst/>
        </a:prstGeom>
        <a:solidFill>
          <a:schemeClr val="accent1">
            <a:hueOff val="0"/>
            <a:satOff val="0"/>
            <a:lumOff val="0"/>
            <a:alphaOff val="0"/>
          </a:schemeClr>
        </a:solidFill>
        <a:ln w="381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Its been shown that lung cancer screening does save lives</a:t>
          </a:r>
        </a:p>
      </dsp:txBody>
      <dsp:txXfrm>
        <a:off x="3789120" y="3576915"/>
        <a:ext cx="3823991" cy="1097301"/>
      </dsp:txXfrm>
    </dsp:sp>
    <dsp:sp modelId="{249DA7AC-DE75-4B55-BC65-D4B36730BA45}">
      <dsp:nvSpPr>
        <dsp:cNvPr id="0" name=""/>
        <dsp:cNvSpPr/>
      </dsp:nvSpPr>
      <dsp:spPr>
        <a:xfrm>
          <a:off x="7775734" y="3429000"/>
          <a:ext cx="4018359" cy="1357691"/>
        </a:xfrm>
        <a:prstGeom prst="rect">
          <a:avLst/>
        </a:prstGeom>
        <a:solidFill>
          <a:schemeClr val="accent1">
            <a:hueOff val="0"/>
            <a:satOff val="0"/>
            <a:lumOff val="0"/>
            <a:alphaOff val="0"/>
          </a:schemeClr>
        </a:solidFill>
        <a:ln w="381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Lung cancer treatments have really improved recently and are most successful when cancer is detected earlier </a:t>
          </a:r>
        </a:p>
      </dsp:txBody>
      <dsp:txXfrm>
        <a:off x="7775734" y="3429000"/>
        <a:ext cx="4018359" cy="1357691"/>
      </dsp:txXfrm>
    </dsp:sp>
    <dsp:sp modelId="{EE37C7E5-E4A9-4709-B528-8B52C3A4D936}">
      <dsp:nvSpPr>
        <dsp:cNvPr id="0" name=""/>
        <dsp:cNvSpPr/>
      </dsp:nvSpPr>
      <dsp:spPr>
        <a:xfrm>
          <a:off x="5762616" y="5001625"/>
          <a:ext cx="5823165" cy="1290737"/>
        </a:xfrm>
        <a:prstGeom prst="rect">
          <a:avLst/>
        </a:prstGeom>
        <a:solidFill>
          <a:schemeClr val="accent1">
            <a:hueOff val="0"/>
            <a:satOff val="0"/>
            <a:lumOff val="0"/>
            <a:alphaOff val="0"/>
          </a:schemeClr>
        </a:solidFill>
        <a:ln w="381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a:t>Getting an abnormal result can cause anxiety for some people. Getting a normal result provides many people with peace of mind</a:t>
          </a:r>
        </a:p>
      </dsp:txBody>
      <dsp:txXfrm>
        <a:off x="5762616" y="5001625"/>
        <a:ext cx="5823165" cy="1290737"/>
      </dsp:txXfrm>
    </dsp:sp>
    <dsp:sp modelId="{A53AC2AC-9E9D-4FF8-965A-0879281670E3}">
      <dsp:nvSpPr>
        <dsp:cNvPr id="0" name=""/>
        <dsp:cNvSpPr/>
      </dsp:nvSpPr>
      <dsp:spPr>
        <a:xfrm>
          <a:off x="835545" y="4892478"/>
          <a:ext cx="4302899" cy="1347637"/>
        </a:xfrm>
        <a:prstGeom prst="rect">
          <a:avLst/>
        </a:prstGeom>
        <a:solidFill>
          <a:schemeClr val="accent1">
            <a:hueOff val="0"/>
            <a:satOff val="0"/>
            <a:lumOff val="0"/>
            <a:alphaOff val="0"/>
          </a:schemeClr>
        </a:solidFill>
        <a:ln w="38100"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We frequently see long spots or nodules on screening CTs. Many of these are not cancer or dangerous. We have really good protocols to help us know how risky nodules are that tell us what the next step should be.</a:t>
          </a:r>
        </a:p>
      </dsp:txBody>
      <dsp:txXfrm>
        <a:off x="835545" y="4892478"/>
        <a:ext cx="4302899" cy="134763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1ACFFF-382C-4C8D-B43B-934428293411}">
      <dsp:nvSpPr>
        <dsp:cNvPr id="0" name=""/>
        <dsp:cNvSpPr/>
      </dsp:nvSpPr>
      <dsp:spPr>
        <a:xfrm>
          <a:off x="2009247" y="2201"/>
          <a:ext cx="8765489" cy="1140534"/>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075" tIns="289696" rIns="170075" bIns="289696" numCol="1" spcCol="1270" anchor="t" anchorCtr="0">
          <a:noAutofit/>
        </a:bodyPr>
        <a:lstStyle/>
        <a:p>
          <a:pPr lvl="0" algn="l" defTabSz="711200">
            <a:lnSpc>
              <a:spcPct val="90000"/>
            </a:lnSpc>
            <a:spcBef>
              <a:spcPct val="0"/>
            </a:spcBef>
            <a:spcAft>
              <a:spcPct val="35000"/>
            </a:spcAft>
          </a:pPr>
          <a:r>
            <a:rPr lang="en-US" sz="1600" kern="1200"/>
            <a:t>Copy from what you already do </a:t>
          </a:r>
        </a:p>
        <a:p>
          <a:pPr marL="171450" lvl="1" indent="-171450" algn="l" defTabSz="711200">
            <a:lnSpc>
              <a:spcPct val="90000"/>
            </a:lnSpc>
            <a:spcBef>
              <a:spcPct val="0"/>
            </a:spcBef>
            <a:spcAft>
              <a:spcPct val="15000"/>
            </a:spcAft>
            <a:buChar char="••"/>
          </a:pPr>
          <a:r>
            <a:rPr lang="en-US" sz="1600" kern="1200"/>
            <a:t>Cervical Cancer screening, mammograms, CRC, etc </a:t>
          </a:r>
        </a:p>
      </dsp:txBody>
      <dsp:txXfrm>
        <a:off x="2009247" y="2201"/>
        <a:ext cx="8765489" cy="1140534"/>
      </dsp:txXfrm>
    </dsp:sp>
    <dsp:sp modelId="{9FD6BDCF-8457-4A9F-BF37-00A92A007000}">
      <dsp:nvSpPr>
        <dsp:cNvPr id="0" name=""/>
        <dsp:cNvSpPr/>
      </dsp:nvSpPr>
      <dsp:spPr>
        <a:xfrm>
          <a:off x="182124" y="2201"/>
          <a:ext cx="1827122" cy="1140534"/>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5960" tIns="112659" rIns="115960" bIns="112659" numCol="1" spcCol="1270" anchor="ctr" anchorCtr="0">
          <a:noAutofit/>
        </a:bodyPr>
        <a:lstStyle/>
        <a:p>
          <a:pPr lvl="0" algn="ctr" defTabSz="711200">
            <a:lnSpc>
              <a:spcPct val="90000"/>
            </a:lnSpc>
            <a:spcBef>
              <a:spcPct val="0"/>
            </a:spcBef>
            <a:spcAft>
              <a:spcPct val="35000"/>
            </a:spcAft>
          </a:pPr>
          <a:r>
            <a:rPr lang="en-US" sz="1600" b="1" kern="1200" dirty="0"/>
            <a:t>COPY</a:t>
          </a:r>
          <a:r>
            <a:rPr lang="en-US" sz="1600" kern="1200" dirty="0"/>
            <a:t> </a:t>
          </a:r>
        </a:p>
      </dsp:txBody>
      <dsp:txXfrm>
        <a:off x="182124" y="2201"/>
        <a:ext cx="1827122" cy="1140534"/>
      </dsp:txXfrm>
    </dsp:sp>
    <dsp:sp modelId="{4FB560B4-8926-439C-ADF4-DF4670EA3205}">
      <dsp:nvSpPr>
        <dsp:cNvPr id="0" name=""/>
        <dsp:cNvSpPr/>
      </dsp:nvSpPr>
      <dsp:spPr>
        <a:xfrm>
          <a:off x="2009247" y="1211168"/>
          <a:ext cx="8765489" cy="1140534"/>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075" tIns="289696" rIns="170075" bIns="289696" numCol="1" spcCol="1270" anchor="t" anchorCtr="0">
          <a:noAutofit/>
        </a:bodyPr>
        <a:lstStyle/>
        <a:p>
          <a:pPr lvl="0" algn="l" defTabSz="711200">
            <a:lnSpc>
              <a:spcPct val="90000"/>
            </a:lnSpc>
            <a:spcBef>
              <a:spcPct val="0"/>
            </a:spcBef>
            <a:spcAft>
              <a:spcPct val="35000"/>
            </a:spcAft>
          </a:pPr>
          <a:r>
            <a:rPr lang="en-US" sz="1600" kern="1200"/>
            <a:t>Use your teams </a:t>
          </a:r>
        </a:p>
        <a:p>
          <a:pPr marL="171450" lvl="1" indent="-171450" algn="l" defTabSz="711200">
            <a:lnSpc>
              <a:spcPct val="90000"/>
            </a:lnSpc>
            <a:spcBef>
              <a:spcPct val="0"/>
            </a:spcBef>
            <a:spcAft>
              <a:spcPct val="15000"/>
            </a:spcAft>
            <a:buChar char="••"/>
          </a:pPr>
          <a:r>
            <a:rPr lang="en-US" sz="1600" kern="1200" dirty="0"/>
            <a:t>Imaging, MAs, RNs, Care Managers, Population Health </a:t>
          </a:r>
        </a:p>
      </dsp:txBody>
      <dsp:txXfrm>
        <a:off x="2009247" y="1211168"/>
        <a:ext cx="8765489" cy="1140534"/>
      </dsp:txXfrm>
    </dsp:sp>
    <dsp:sp modelId="{1FE76FF2-A036-4167-9FDC-86A3FBF9E5C7}">
      <dsp:nvSpPr>
        <dsp:cNvPr id="0" name=""/>
        <dsp:cNvSpPr/>
      </dsp:nvSpPr>
      <dsp:spPr>
        <a:xfrm>
          <a:off x="182124" y="1211168"/>
          <a:ext cx="1827122" cy="1140534"/>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5960" tIns="112659" rIns="115960" bIns="112659" numCol="1" spcCol="1270" anchor="ctr" anchorCtr="0">
          <a:noAutofit/>
        </a:bodyPr>
        <a:lstStyle/>
        <a:p>
          <a:pPr lvl="0" algn="ctr" defTabSz="711200">
            <a:lnSpc>
              <a:spcPct val="90000"/>
            </a:lnSpc>
            <a:spcBef>
              <a:spcPct val="0"/>
            </a:spcBef>
            <a:spcAft>
              <a:spcPct val="35000"/>
            </a:spcAft>
          </a:pPr>
          <a:r>
            <a:rPr lang="en-US" sz="1600" b="1" kern="1200" dirty="0"/>
            <a:t>TEAMS</a:t>
          </a:r>
        </a:p>
      </dsp:txBody>
      <dsp:txXfrm>
        <a:off x="182124" y="1211168"/>
        <a:ext cx="1827122" cy="1140534"/>
      </dsp:txXfrm>
    </dsp:sp>
    <dsp:sp modelId="{BB07002E-CC0F-46DF-BBCD-926E46E1FBAE}">
      <dsp:nvSpPr>
        <dsp:cNvPr id="0" name=""/>
        <dsp:cNvSpPr/>
      </dsp:nvSpPr>
      <dsp:spPr>
        <a:xfrm>
          <a:off x="2009247" y="2420135"/>
          <a:ext cx="8765489" cy="1140534"/>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075" tIns="289696" rIns="170075" bIns="289696" numCol="1" spcCol="1270" anchor="t" anchorCtr="0">
          <a:noAutofit/>
        </a:bodyPr>
        <a:lstStyle/>
        <a:p>
          <a:pPr lvl="0" algn="l" defTabSz="711200">
            <a:lnSpc>
              <a:spcPct val="90000"/>
            </a:lnSpc>
            <a:spcBef>
              <a:spcPct val="0"/>
            </a:spcBef>
            <a:spcAft>
              <a:spcPct val="35000"/>
            </a:spcAft>
          </a:pPr>
          <a:r>
            <a:rPr lang="en-US" sz="1600" kern="1200"/>
            <a:t>Use technology</a:t>
          </a:r>
        </a:p>
        <a:p>
          <a:pPr marL="171450" lvl="1" indent="-171450" algn="l" defTabSz="711200">
            <a:lnSpc>
              <a:spcPct val="90000"/>
            </a:lnSpc>
            <a:spcBef>
              <a:spcPct val="0"/>
            </a:spcBef>
            <a:spcAft>
              <a:spcPct val="15000"/>
            </a:spcAft>
            <a:buChar char="••"/>
          </a:pPr>
          <a:r>
            <a:rPr lang="en-US" sz="1600" kern="1200" dirty="0"/>
            <a:t>Epic:  Health Maintenance, Problem lists, RWB, Trackers, Radiant Module </a:t>
          </a:r>
        </a:p>
        <a:p>
          <a:pPr marL="171450" lvl="1" indent="-171450" algn="l" defTabSz="711200">
            <a:lnSpc>
              <a:spcPct val="90000"/>
            </a:lnSpc>
            <a:spcBef>
              <a:spcPct val="0"/>
            </a:spcBef>
            <a:spcAft>
              <a:spcPct val="15000"/>
            </a:spcAft>
            <a:buChar char="••"/>
          </a:pPr>
          <a:r>
            <a:rPr lang="en-US" sz="1600" kern="1200" dirty="0"/>
            <a:t>Future messages, self reminders, postponing  </a:t>
          </a:r>
        </a:p>
      </dsp:txBody>
      <dsp:txXfrm>
        <a:off x="2009247" y="2420135"/>
        <a:ext cx="8765489" cy="1140534"/>
      </dsp:txXfrm>
    </dsp:sp>
    <dsp:sp modelId="{4A238406-97E5-4CF6-9720-DAC46D97ACDF}">
      <dsp:nvSpPr>
        <dsp:cNvPr id="0" name=""/>
        <dsp:cNvSpPr/>
      </dsp:nvSpPr>
      <dsp:spPr>
        <a:xfrm>
          <a:off x="182124" y="2420135"/>
          <a:ext cx="1827122" cy="1140534"/>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5960" tIns="112659" rIns="115960" bIns="112659" numCol="1" spcCol="1270" anchor="ctr" anchorCtr="0">
          <a:noAutofit/>
        </a:bodyPr>
        <a:lstStyle/>
        <a:p>
          <a:pPr lvl="0" algn="ctr" defTabSz="711200">
            <a:lnSpc>
              <a:spcPct val="90000"/>
            </a:lnSpc>
            <a:spcBef>
              <a:spcPct val="0"/>
            </a:spcBef>
            <a:spcAft>
              <a:spcPct val="35000"/>
            </a:spcAft>
          </a:pPr>
          <a:r>
            <a:rPr lang="en-US" sz="1600" b="1" kern="1200" dirty="0"/>
            <a:t>TEACHNOLOGY</a:t>
          </a:r>
        </a:p>
      </dsp:txBody>
      <dsp:txXfrm>
        <a:off x="182124" y="2420135"/>
        <a:ext cx="1827122" cy="1140534"/>
      </dsp:txXfrm>
    </dsp:sp>
    <dsp:sp modelId="{82966F0B-E67C-46E4-86DE-07514E4805AF}">
      <dsp:nvSpPr>
        <dsp:cNvPr id="0" name=""/>
        <dsp:cNvSpPr/>
      </dsp:nvSpPr>
      <dsp:spPr>
        <a:xfrm>
          <a:off x="2009247" y="3631303"/>
          <a:ext cx="8765489" cy="1140534"/>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075" tIns="289696" rIns="170075" bIns="289696" numCol="1" spcCol="1270" anchor="t" anchorCtr="0">
          <a:noAutofit/>
        </a:bodyPr>
        <a:lstStyle/>
        <a:p>
          <a:pPr lvl="0" algn="l" defTabSz="711200">
            <a:lnSpc>
              <a:spcPct val="90000"/>
            </a:lnSpc>
            <a:spcBef>
              <a:spcPct val="0"/>
            </a:spcBef>
            <a:spcAft>
              <a:spcPct val="35000"/>
            </a:spcAft>
          </a:pPr>
          <a:r>
            <a:rPr lang="en-US" sz="1600" kern="1200" dirty="0"/>
            <a:t>Engage the patient </a:t>
          </a:r>
        </a:p>
        <a:p>
          <a:pPr marL="171450" lvl="1" indent="-171450" algn="l" defTabSz="711200">
            <a:lnSpc>
              <a:spcPct val="90000"/>
            </a:lnSpc>
            <a:spcBef>
              <a:spcPct val="0"/>
            </a:spcBef>
            <a:spcAft>
              <a:spcPct val="15000"/>
            </a:spcAft>
            <a:buChar char="••"/>
          </a:pPr>
          <a:r>
            <a:rPr lang="en-US" sz="1600" kern="1200" dirty="0"/>
            <a:t>Calendars (electronic and paper)</a:t>
          </a:r>
        </a:p>
        <a:p>
          <a:pPr marL="171450" lvl="1" indent="-171450" algn="l" defTabSz="711200">
            <a:lnSpc>
              <a:spcPct val="90000"/>
            </a:lnSpc>
            <a:spcBef>
              <a:spcPct val="0"/>
            </a:spcBef>
            <a:spcAft>
              <a:spcPct val="15000"/>
            </a:spcAft>
            <a:buChar char="••"/>
          </a:pPr>
          <a:r>
            <a:rPr lang="en-US" sz="1600" kern="1200" dirty="0"/>
            <a:t>Cellphone alarms</a:t>
          </a:r>
        </a:p>
      </dsp:txBody>
      <dsp:txXfrm>
        <a:off x="2009247" y="3631303"/>
        <a:ext cx="8765489" cy="1140534"/>
      </dsp:txXfrm>
    </dsp:sp>
    <dsp:sp modelId="{01A0A87A-F6BA-4811-9087-019E3626181F}">
      <dsp:nvSpPr>
        <dsp:cNvPr id="0" name=""/>
        <dsp:cNvSpPr/>
      </dsp:nvSpPr>
      <dsp:spPr>
        <a:xfrm>
          <a:off x="182124" y="3629101"/>
          <a:ext cx="1827122" cy="1140534"/>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5960" tIns="112659" rIns="115960" bIns="112659" numCol="1" spcCol="1270" anchor="ctr" anchorCtr="0">
          <a:noAutofit/>
        </a:bodyPr>
        <a:lstStyle/>
        <a:p>
          <a:pPr lvl="0" algn="ctr" defTabSz="711200">
            <a:lnSpc>
              <a:spcPct val="90000"/>
            </a:lnSpc>
            <a:spcBef>
              <a:spcPct val="0"/>
            </a:spcBef>
            <a:spcAft>
              <a:spcPct val="35000"/>
            </a:spcAft>
          </a:pPr>
          <a:r>
            <a:rPr lang="en-US" sz="1600" b="1" kern="1200" dirty="0"/>
            <a:t>PATIENT</a:t>
          </a:r>
          <a:r>
            <a:rPr lang="en-US" sz="1600" kern="1200" dirty="0"/>
            <a:t> </a:t>
          </a:r>
        </a:p>
      </dsp:txBody>
      <dsp:txXfrm>
        <a:off x="182124" y="3629101"/>
        <a:ext cx="1827122" cy="11405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A6FC04-9346-46CD-917B-E8D7B37519B9}">
      <dsp:nvSpPr>
        <dsp:cNvPr id="0" name=""/>
        <dsp:cNvSpPr/>
      </dsp:nvSpPr>
      <dsp:spPr>
        <a:xfrm>
          <a:off x="214551" y="950660"/>
          <a:ext cx="1555838" cy="169661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01C1A8D-F702-4CBF-9B0D-F018B75D480A}">
      <dsp:nvSpPr>
        <dsp:cNvPr id="0" name=""/>
        <dsp:cNvSpPr/>
      </dsp:nvSpPr>
      <dsp:spPr>
        <a:xfrm>
          <a:off x="0" y="2659253"/>
          <a:ext cx="1951572" cy="11251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622300">
            <a:lnSpc>
              <a:spcPct val="100000"/>
            </a:lnSpc>
            <a:spcBef>
              <a:spcPct val="0"/>
            </a:spcBef>
            <a:spcAft>
              <a:spcPct val="35000"/>
            </a:spcAft>
            <a:defRPr b="1"/>
          </a:pPr>
          <a:r>
            <a:rPr lang="en-US" sz="1400" kern="1200" dirty="0"/>
            <a:t>Preparation</a:t>
          </a:r>
        </a:p>
      </dsp:txBody>
      <dsp:txXfrm>
        <a:off x="0" y="2659253"/>
        <a:ext cx="1951572" cy="1125178"/>
      </dsp:txXfrm>
    </dsp:sp>
    <dsp:sp modelId="{BABAF233-E151-4F68-AEB3-6491410D1439}">
      <dsp:nvSpPr>
        <dsp:cNvPr id="0" name=""/>
        <dsp:cNvSpPr/>
      </dsp:nvSpPr>
      <dsp:spPr>
        <a:xfrm>
          <a:off x="624577" y="3186536"/>
          <a:ext cx="735787" cy="576317"/>
        </a:xfrm>
        <a:prstGeom prst="rect">
          <a:avLst/>
        </a:prstGeom>
        <a:noFill/>
        <a:ln>
          <a:noFill/>
        </a:ln>
        <a:effectLst/>
      </dsp:spPr>
      <dsp:style>
        <a:lnRef idx="0">
          <a:scrgbClr r="0" g="0" b="0"/>
        </a:lnRef>
        <a:fillRef idx="0">
          <a:scrgbClr r="0" g="0" b="0"/>
        </a:fillRef>
        <a:effectRef idx="0">
          <a:scrgbClr r="0" g="0" b="0"/>
        </a:effectRef>
        <a:fontRef idx="minor"/>
      </dsp:style>
    </dsp:sp>
    <dsp:sp modelId="{C83FDE4F-A558-41D8-A40C-64B44FC21397}">
      <dsp:nvSpPr>
        <dsp:cNvPr id="0" name=""/>
        <dsp:cNvSpPr/>
      </dsp:nvSpPr>
      <dsp:spPr>
        <a:xfrm>
          <a:off x="2100742" y="950660"/>
          <a:ext cx="1555838" cy="169661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90824F4-AB10-4243-868B-BAD053137C0B}">
      <dsp:nvSpPr>
        <dsp:cNvPr id="0" name=""/>
        <dsp:cNvSpPr/>
      </dsp:nvSpPr>
      <dsp:spPr>
        <a:xfrm>
          <a:off x="2202208" y="2659253"/>
          <a:ext cx="1563283" cy="11251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622300">
            <a:lnSpc>
              <a:spcPct val="100000"/>
            </a:lnSpc>
            <a:spcBef>
              <a:spcPct val="0"/>
            </a:spcBef>
            <a:spcAft>
              <a:spcPct val="35000"/>
            </a:spcAft>
            <a:defRPr b="1"/>
          </a:pPr>
          <a:r>
            <a:rPr lang="en-US" sz="1400" kern="1200" dirty="0"/>
            <a:t>Do they already know their results?</a:t>
          </a:r>
        </a:p>
      </dsp:txBody>
      <dsp:txXfrm>
        <a:off x="2202208" y="2659253"/>
        <a:ext cx="1563283" cy="1125178"/>
      </dsp:txXfrm>
    </dsp:sp>
    <dsp:sp modelId="{4672B5B3-7084-43DF-A50B-0994D5C88ADC}">
      <dsp:nvSpPr>
        <dsp:cNvPr id="0" name=""/>
        <dsp:cNvSpPr/>
      </dsp:nvSpPr>
      <dsp:spPr>
        <a:xfrm>
          <a:off x="2510767" y="3186536"/>
          <a:ext cx="735787" cy="576317"/>
        </a:xfrm>
        <a:prstGeom prst="rect">
          <a:avLst/>
        </a:prstGeom>
        <a:noFill/>
        <a:ln>
          <a:noFill/>
        </a:ln>
        <a:effectLst/>
      </dsp:spPr>
      <dsp:style>
        <a:lnRef idx="0">
          <a:scrgbClr r="0" g="0" b="0"/>
        </a:lnRef>
        <a:fillRef idx="0">
          <a:scrgbClr r="0" g="0" b="0"/>
        </a:fillRef>
        <a:effectRef idx="0">
          <a:scrgbClr r="0" g="0" b="0"/>
        </a:effectRef>
        <a:fontRef idx="minor"/>
      </dsp:style>
    </dsp:sp>
    <dsp:sp modelId="{1F4D3133-9BB7-46F3-A4B3-9225131DCFAE}">
      <dsp:nvSpPr>
        <dsp:cNvPr id="0" name=""/>
        <dsp:cNvSpPr/>
      </dsp:nvSpPr>
      <dsp:spPr>
        <a:xfrm>
          <a:off x="3964355" y="947841"/>
          <a:ext cx="1555838" cy="1696611"/>
        </a:xfrm>
        <a:prstGeom prst="rect">
          <a:avLst/>
        </a:prstGeom>
        <a:blipFill>
          <a:blip xmlns:r="http://schemas.openxmlformats.org/officeDocument/2006/relationships" r:embed="rId5">
            <a:extLst>
              <a:ext uri="{96DAC541-7B7A-43D3-8B79-37D633B846F1}">
                <asvg:svgBlip xmlns:asvg="http://schemas.microsoft.com/office/drawing/2016/SVG/main" xmlns="" r:embed="rId6"/>
              </a:ext>
            </a:extLst>
          </a:blip>
          <a:srcRect/>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E313841-DBC4-4954-8A54-483371AF0E91}">
      <dsp:nvSpPr>
        <dsp:cNvPr id="0" name=""/>
        <dsp:cNvSpPr/>
      </dsp:nvSpPr>
      <dsp:spPr>
        <a:xfrm>
          <a:off x="4021148" y="2665166"/>
          <a:ext cx="1906417" cy="1113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622300">
            <a:lnSpc>
              <a:spcPct val="100000"/>
            </a:lnSpc>
            <a:spcBef>
              <a:spcPct val="0"/>
            </a:spcBef>
            <a:spcAft>
              <a:spcPct val="35000"/>
            </a:spcAft>
            <a:defRPr b="1"/>
          </a:pPr>
          <a:r>
            <a:rPr lang="en-US" sz="1400" kern="1200" dirty="0"/>
            <a:t>Start slow and simple  Adjust to your patient</a:t>
          </a:r>
        </a:p>
      </dsp:txBody>
      <dsp:txXfrm>
        <a:off x="4021148" y="2665166"/>
        <a:ext cx="1906417" cy="1113346"/>
      </dsp:txXfrm>
    </dsp:sp>
    <dsp:sp modelId="{320EC730-AA8B-4163-99A2-C6DB0A763522}">
      <dsp:nvSpPr>
        <dsp:cNvPr id="0" name=""/>
        <dsp:cNvSpPr/>
      </dsp:nvSpPr>
      <dsp:spPr>
        <a:xfrm>
          <a:off x="4374381" y="3189356"/>
          <a:ext cx="735787" cy="576317"/>
        </a:xfrm>
        <a:prstGeom prst="rect">
          <a:avLst/>
        </a:prstGeom>
        <a:noFill/>
        <a:ln>
          <a:noFill/>
        </a:ln>
        <a:effectLst/>
      </dsp:spPr>
      <dsp:style>
        <a:lnRef idx="0">
          <a:scrgbClr r="0" g="0" b="0"/>
        </a:lnRef>
        <a:fillRef idx="0">
          <a:scrgbClr r="0" g="0" b="0"/>
        </a:fillRef>
        <a:effectRef idx="0">
          <a:scrgbClr r="0" g="0" b="0"/>
        </a:effectRef>
        <a:fontRef idx="minor"/>
      </dsp:style>
    </dsp:sp>
    <dsp:sp modelId="{29CE5EF3-2006-450A-90FC-656C4B1EC04F}">
      <dsp:nvSpPr>
        <dsp:cNvPr id="0" name=""/>
        <dsp:cNvSpPr/>
      </dsp:nvSpPr>
      <dsp:spPr>
        <a:xfrm>
          <a:off x="5824246" y="947841"/>
          <a:ext cx="1555838" cy="169661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69A231C-09EE-4DC3-BB05-8AE316E9F502}">
      <dsp:nvSpPr>
        <dsp:cNvPr id="0" name=""/>
        <dsp:cNvSpPr/>
      </dsp:nvSpPr>
      <dsp:spPr>
        <a:xfrm>
          <a:off x="6087000" y="2656431"/>
          <a:ext cx="1245489" cy="1130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622300">
            <a:lnSpc>
              <a:spcPct val="100000"/>
            </a:lnSpc>
            <a:spcBef>
              <a:spcPct val="0"/>
            </a:spcBef>
            <a:spcAft>
              <a:spcPct val="35000"/>
            </a:spcAft>
            <a:defRPr b="1"/>
          </a:pPr>
          <a:r>
            <a:rPr lang="en-US" sz="1400" kern="1200" dirty="0"/>
            <a:t>Talk up your team </a:t>
          </a:r>
        </a:p>
      </dsp:txBody>
      <dsp:txXfrm>
        <a:off x="6087000" y="2656431"/>
        <a:ext cx="1245489" cy="1130817"/>
      </dsp:txXfrm>
    </dsp:sp>
    <dsp:sp modelId="{AB51424D-12C2-4F8E-A558-B784FAF24278}">
      <dsp:nvSpPr>
        <dsp:cNvPr id="0" name=""/>
        <dsp:cNvSpPr/>
      </dsp:nvSpPr>
      <dsp:spPr>
        <a:xfrm>
          <a:off x="6234271" y="3189356"/>
          <a:ext cx="735787" cy="576317"/>
        </a:xfrm>
        <a:prstGeom prst="rect">
          <a:avLst/>
        </a:prstGeom>
        <a:noFill/>
        <a:ln>
          <a:noFill/>
        </a:ln>
        <a:effectLst/>
      </dsp:spPr>
      <dsp:style>
        <a:lnRef idx="0">
          <a:scrgbClr r="0" g="0" b="0"/>
        </a:lnRef>
        <a:fillRef idx="0">
          <a:scrgbClr r="0" g="0" b="0"/>
        </a:fillRef>
        <a:effectRef idx="0">
          <a:scrgbClr r="0" g="0" b="0"/>
        </a:effectRef>
        <a:fontRef idx="minor"/>
      </dsp:style>
    </dsp:sp>
    <dsp:sp modelId="{9A898F91-7358-48A6-9011-8D55CC84253F}">
      <dsp:nvSpPr>
        <dsp:cNvPr id="0" name=""/>
        <dsp:cNvSpPr/>
      </dsp:nvSpPr>
      <dsp:spPr>
        <a:xfrm>
          <a:off x="7503915" y="971358"/>
          <a:ext cx="1555838" cy="1696611"/>
        </a:xfrm>
        <a:prstGeom prst="rect">
          <a:avLst/>
        </a:prstGeom>
        <a:blipFill>
          <a:blip xmlns:r="http://schemas.openxmlformats.org/officeDocument/2006/relationships" r:embed="rId9">
            <a:extLst>
              <a:ext uri="{96DAC541-7B7A-43D3-8B79-37D633B846F1}">
                <asvg:svgBlip xmlns:asvg="http://schemas.microsoft.com/office/drawing/2016/SVG/main" xmlns="" r:embed="rId10"/>
              </a:ext>
            </a:extLst>
          </a:blip>
          <a:srcRect/>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37FE781-9D8B-4799-9527-C6DFB1107866}">
      <dsp:nvSpPr>
        <dsp:cNvPr id="0" name=""/>
        <dsp:cNvSpPr/>
      </dsp:nvSpPr>
      <dsp:spPr>
        <a:xfrm>
          <a:off x="7699122" y="2656431"/>
          <a:ext cx="1372523" cy="1130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622300">
            <a:lnSpc>
              <a:spcPct val="100000"/>
            </a:lnSpc>
            <a:spcBef>
              <a:spcPct val="0"/>
            </a:spcBef>
            <a:spcAft>
              <a:spcPct val="35000"/>
            </a:spcAft>
            <a:defRPr b="1"/>
          </a:pPr>
          <a:r>
            <a:rPr lang="en-US" sz="1400" kern="1200" dirty="0"/>
            <a:t>Its okay to not have an answer </a:t>
          </a:r>
        </a:p>
      </dsp:txBody>
      <dsp:txXfrm>
        <a:off x="7699122" y="2656431"/>
        <a:ext cx="1372523" cy="1130817"/>
      </dsp:txXfrm>
    </dsp:sp>
    <dsp:sp modelId="{D313367F-FF16-47C8-8B67-F223C9F84714}">
      <dsp:nvSpPr>
        <dsp:cNvPr id="0" name=""/>
        <dsp:cNvSpPr/>
      </dsp:nvSpPr>
      <dsp:spPr>
        <a:xfrm>
          <a:off x="7918872" y="3189356"/>
          <a:ext cx="735787" cy="576317"/>
        </a:xfrm>
        <a:prstGeom prst="rect">
          <a:avLst/>
        </a:prstGeom>
        <a:noFill/>
        <a:ln>
          <a:noFill/>
        </a:ln>
        <a:effectLst/>
      </dsp:spPr>
      <dsp:style>
        <a:lnRef idx="0">
          <a:scrgbClr r="0" g="0" b="0"/>
        </a:lnRef>
        <a:fillRef idx="0">
          <a:scrgbClr r="0" g="0" b="0"/>
        </a:fillRef>
        <a:effectRef idx="0">
          <a:scrgbClr r="0" g="0" b="0"/>
        </a:effectRef>
        <a:fontRef idx="minor"/>
      </dsp:style>
    </dsp:sp>
    <dsp:sp modelId="{BAE95172-274E-4F82-8B53-BED9E27D8465}">
      <dsp:nvSpPr>
        <dsp:cNvPr id="0" name=""/>
        <dsp:cNvSpPr/>
      </dsp:nvSpPr>
      <dsp:spPr>
        <a:xfrm>
          <a:off x="9193448" y="945110"/>
          <a:ext cx="1555838" cy="1696611"/>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408C73B-338F-4818-A3B9-991C06FF500D}">
      <dsp:nvSpPr>
        <dsp:cNvPr id="0" name=""/>
        <dsp:cNvSpPr/>
      </dsp:nvSpPr>
      <dsp:spPr>
        <a:xfrm>
          <a:off x="9293306" y="2542301"/>
          <a:ext cx="1427846" cy="11362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622300">
            <a:lnSpc>
              <a:spcPct val="100000"/>
            </a:lnSpc>
            <a:spcBef>
              <a:spcPct val="0"/>
            </a:spcBef>
            <a:spcAft>
              <a:spcPct val="35000"/>
            </a:spcAft>
            <a:defRPr b="1"/>
          </a:pPr>
          <a:r>
            <a:rPr lang="en-US" sz="1400" kern="1200" dirty="0"/>
            <a:t>Next step expectations: Logistics, timelines and reminders </a:t>
          </a:r>
        </a:p>
      </dsp:txBody>
      <dsp:txXfrm>
        <a:off x="9293306" y="2542301"/>
        <a:ext cx="1427846" cy="1136279"/>
      </dsp:txXfrm>
    </dsp:sp>
    <dsp:sp modelId="{BC54C7BA-A0BA-4621-91EE-84F0B1B96D3E}">
      <dsp:nvSpPr>
        <dsp:cNvPr id="0" name=""/>
        <dsp:cNvSpPr/>
      </dsp:nvSpPr>
      <dsp:spPr>
        <a:xfrm>
          <a:off x="9603473" y="3192087"/>
          <a:ext cx="735787" cy="576317"/>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xmlns="">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ectangle 15"/>
          <p:cNvSpPr/>
          <p:nvPr/>
        </p:nvSpPr>
        <p:spPr>
          <a:xfrm>
            <a:off x="1" y="0"/>
            <a:ext cx="12192000" cy="6858000"/>
          </a:xfrm>
          <a:prstGeom prst="rect">
            <a:avLst/>
          </a:prstGeom>
          <a:blipFill dpi="0" rotWithShape="1">
            <a:blip r:embed="rId2">
              <a:alphaModFix amt="45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11" name="Rectangle 10"/>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2"/>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rgbClr val="FFFFFF"/>
                </a:solidFill>
                <a:latin typeface="+mn-lt"/>
              </a:defRPr>
            </a:lvl1pPr>
          </a:lstStyle>
          <a:p>
            <a:fld id="{125F3275-4B52-45B5-8A3B-20930394A475}" type="datetimeFigureOut">
              <a:rPr lang="en-US" smtClean="0"/>
              <a:t>9/30/2020</a:t>
            </a:fld>
            <a:endParaRPr lang="en-US"/>
          </a:p>
        </p:txBody>
      </p:sp>
      <p:sp>
        <p:nvSpPr>
          <p:cNvPr id="21" name="Footer Placeholder 20"/>
          <p:cNvSpPr>
            <a:spLocks noGrp="1"/>
          </p:cNvSpPr>
          <p:nvPr>
            <p:ph type="ftr" sz="quarter" idx="11"/>
          </p:nvPr>
        </p:nvSpPr>
        <p:spPr>
          <a:xfrm>
            <a:off x="1453896" y="5212080"/>
            <a:ext cx="5905500" cy="228600"/>
          </a:xfrm>
        </p:spPr>
        <p:txBody>
          <a:bodyPr/>
          <a:lstStyle>
            <a:lvl1pPr algn="l">
              <a:defRPr>
                <a:solidFill>
                  <a:schemeClr val="tx2"/>
                </a:solidFill>
              </a:defRPr>
            </a:lvl1pPr>
          </a:lstStyle>
          <a:p>
            <a:endParaRPr lang="en-US"/>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2"/>
                </a:solidFill>
              </a:defRPr>
            </a:lvl1pPr>
          </a:lstStyle>
          <a:p>
            <a:fld id="{FFBF436C-7DBC-4EF0-8846-16CE2777B1B5}" type="slidenum">
              <a:rPr lang="en-US" smtClean="0"/>
              <a:t>‹#›</a:t>
            </a:fld>
            <a:endParaRPr lang="en-US"/>
          </a:p>
        </p:txBody>
      </p:sp>
    </p:spTree>
    <p:extLst>
      <p:ext uri="{BB962C8B-B14F-4D97-AF65-F5344CB8AC3E}">
        <p14:creationId xmlns:p14="http://schemas.microsoft.com/office/powerpoint/2010/main" val="73720068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125F3275-4B52-45B5-8A3B-20930394A475}" type="datetimeFigureOut">
              <a:rPr lang="en-US" smtClean="0"/>
              <a:t>9/30/2020</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FFBF436C-7DBC-4EF0-8846-16CE2777B1B5}" type="slidenum">
              <a:rPr lang="en-US" smtClean="0"/>
              <a:t>‹#›</a:t>
            </a:fld>
            <a:endParaRPr lang="en-US"/>
          </a:p>
        </p:txBody>
      </p:sp>
    </p:spTree>
    <p:extLst>
      <p:ext uri="{BB962C8B-B14F-4D97-AF65-F5344CB8AC3E}">
        <p14:creationId xmlns:p14="http://schemas.microsoft.com/office/powerpoint/2010/main" val="3478823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125F3275-4B52-45B5-8A3B-20930394A475}" type="datetimeFigureOut">
              <a:rPr lang="en-US" smtClean="0"/>
              <a:t>9/30/2020</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FFBF436C-7DBC-4EF0-8846-16CE2777B1B5}" type="slidenum">
              <a:rPr lang="en-US" smtClean="0"/>
              <a:t>‹#›</a:t>
            </a:fld>
            <a:endParaRPr lang="en-US"/>
          </a:p>
        </p:txBody>
      </p:sp>
    </p:spTree>
    <p:extLst>
      <p:ext uri="{BB962C8B-B14F-4D97-AF65-F5344CB8AC3E}">
        <p14:creationId xmlns:p14="http://schemas.microsoft.com/office/powerpoint/2010/main" val="56175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18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125F3275-4B52-45B5-8A3B-20930394A475}" type="datetimeFigureOut">
              <a:rPr lang="en-US" smtClean="0"/>
              <a:t>9/30/2020</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FFBF436C-7DBC-4EF0-8846-16CE2777B1B5}" type="slidenum">
              <a:rPr lang="en-US" smtClean="0"/>
              <a:t>‹#›</a:t>
            </a:fld>
            <a:endParaRPr lang="en-US"/>
          </a:p>
        </p:txBody>
      </p:sp>
    </p:spTree>
    <p:extLst>
      <p:ext uri="{BB962C8B-B14F-4D97-AF65-F5344CB8AC3E}">
        <p14:creationId xmlns:p14="http://schemas.microsoft.com/office/powerpoint/2010/main" val="2671249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9" name="Rectangle 18"/>
          <p:cNvSpPr/>
          <p:nvPr/>
        </p:nvSpPr>
        <p:spPr>
          <a:xfrm>
            <a:off x="0" y="0"/>
            <a:ext cx="12192000" cy="6858000"/>
          </a:xfrm>
          <a:prstGeom prst="rect">
            <a:avLst/>
          </a:prstGeom>
          <a:blipFill dpi="0" rotWithShape="1">
            <a:blip r:embed="rId2">
              <a:alphaModFix amt="4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24" name="Rectangle 23"/>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30" name="Rectangle 29"/>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tabLst>
                <a:tab pos="2633663" algn="l"/>
              </a:tabLst>
              <a:defRPr sz="1600">
                <a:solidFill>
                  <a:schemeClr val="tx2"/>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rgbClr val="FFFFFF"/>
                </a:solidFill>
                <a:latin typeface="+mn-lt"/>
                <a:ea typeface="+mn-ea"/>
                <a:cs typeface="+mn-cs"/>
              </a:defRPr>
            </a:lvl1pPr>
          </a:lstStyle>
          <a:p>
            <a:fld id="{125F3275-4B52-45B5-8A3B-20930394A475}" type="datetimeFigureOut">
              <a:rPr lang="en-US" smtClean="0"/>
              <a:t>9/30/2020</a:t>
            </a:fld>
            <a:endParaRPr lang="en-US"/>
          </a:p>
        </p:txBody>
      </p:sp>
      <p:sp>
        <p:nvSpPr>
          <p:cNvPr id="5" name="Footer Placeholder 4"/>
          <p:cNvSpPr>
            <a:spLocks noGrp="1"/>
          </p:cNvSpPr>
          <p:nvPr>
            <p:ph type="ftr" sz="quarter" idx="11"/>
          </p:nvPr>
        </p:nvSpPr>
        <p:spPr>
          <a:xfrm>
            <a:off x="1453896" y="5212080"/>
            <a:ext cx="5907024" cy="228600"/>
          </a:xfrm>
        </p:spPr>
        <p:txBody>
          <a:bodyPr/>
          <a:lstStyle>
            <a:lvl1pPr algn="l">
              <a:defRPr>
                <a:solidFill>
                  <a:schemeClr val="tx2"/>
                </a:solidFill>
              </a:defRPr>
            </a:lvl1pPr>
          </a:lstStyle>
          <a:p>
            <a:endParaRPr lang="en-US"/>
          </a:p>
        </p:txBody>
      </p:sp>
      <p:sp>
        <p:nvSpPr>
          <p:cNvPr id="6" name="Slide Number Placeholder 5"/>
          <p:cNvSpPr>
            <a:spLocks noGrp="1"/>
          </p:cNvSpPr>
          <p:nvPr>
            <p:ph type="sldNum" sz="quarter" idx="12"/>
          </p:nvPr>
        </p:nvSpPr>
        <p:spPr>
          <a:xfrm>
            <a:off x="8604504" y="5212080"/>
            <a:ext cx="2112264" cy="228600"/>
          </a:xfrm>
        </p:spPr>
        <p:txBody>
          <a:bodyPr/>
          <a:lstStyle>
            <a:lvl1pPr>
              <a:defRPr>
                <a:solidFill>
                  <a:schemeClr val="tx2"/>
                </a:solidFill>
              </a:defRPr>
            </a:lvl1pPr>
          </a:lstStyle>
          <a:p>
            <a:fld id="{FFBF436C-7DBC-4EF0-8846-16CE2777B1B5}" type="slidenum">
              <a:rPr lang="en-US" smtClean="0"/>
              <a:t>‹#›</a:t>
            </a:fld>
            <a:endParaRPr lang="en-US"/>
          </a:p>
        </p:txBody>
      </p:sp>
    </p:spTree>
    <p:extLst>
      <p:ext uri="{BB962C8B-B14F-4D97-AF65-F5344CB8AC3E}">
        <p14:creationId xmlns:p14="http://schemas.microsoft.com/office/powerpoint/2010/main" val="2687542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lvl1pPr>
              <a:defRPr>
                <a:solidFill>
                  <a:schemeClr val="tx2"/>
                </a:solidFill>
              </a:defRPr>
            </a:lvl1pPr>
          </a:lstStyle>
          <a:p>
            <a:fld id="{125F3275-4B52-45B5-8A3B-20930394A475}" type="datetimeFigureOut">
              <a:rPr lang="en-US" smtClean="0"/>
              <a:t>9/30/2020</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FBF436C-7DBC-4EF0-8846-16CE2777B1B5}" type="slidenum">
              <a:rPr lang="en-US" smtClean="0"/>
              <a:t>‹#›</a:t>
            </a:fld>
            <a:endParaRPr lang="en-US"/>
          </a:p>
        </p:txBody>
      </p:sp>
    </p:spTree>
    <p:extLst>
      <p:ext uri="{BB962C8B-B14F-4D97-AF65-F5344CB8AC3E}">
        <p14:creationId xmlns:p14="http://schemas.microsoft.com/office/powerpoint/2010/main" val="3521043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a:defRPr>
                <a:solidFill>
                  <a:schemeClr val="tx2"/>
                </a:solidFill>
              </a:defRPr>
            </a:lvl1pPr>
          </a:lstStyle>
          <a:p>
            <a:fld id="{125F3275-4B52-45B5-8A3B-20930394A475}" type="datetimeFigureOut">
              <a:rPr lang="en-US" smtClean="0"/>
              <a:t>9/30/2020</a:t>
            </a:fld>
            <a:endParaRPr lang="en-US"/>
          </a:p>
        </p:txBody>
      </p:sp>
      <p:sp>
        <p:nvSpPr>
          <p:cNvPr id="8" name="Footer Placeholder 7"/>
          <p:cNvSpPr>
            <a:spLocks noGrp="1"/>
          </p:cNvSpPr>
          <p:nvPr>
            <p:ph type="ftr" sz="quarter" idx="11"/>
          </p:nvPr>
        </p:nvSpPr>
        <p:spPr/>
        <p:txBody>
          <a:bodyPr/>
          <a:lstStyle>
            <a:lvl1pPr>
              <a:defRPr>
                <a:solidFill>
                  <a:schemeClr val="tx2"/>
                </a:solidFill>
              </a:defRPr>
            </a:lvl1pPr>
          </a:lstStyle>
          <a:p>
            <a:endParaRPr lang="en-US"/>
          </a:p>
        </p:txBody>
      </p:sp>
      <p:sp>
        <p:nvSpPr>
          <p:cNvPr id="9" name="Slide Number Placeholder 8"/>
          <p:cNvSpPr>
            <a:spLocks noGrp="1"/>
          </p:cNvSpPr>
          <p:nvPr>
            <p:ph type="sldNum" sz="quarter" idx="12"/>
          </p:nvPr>
        </p:nvSpPr>
        <p:spPr/>
        <p:txBody>
          <a:bodyPr/>
          <a:lstStyle>
            <a:lvl1pPr>
              <a:defRPr>
                <a:solidFill>
                  <a:schemeClr val="tx2"/>
                </a:solidFill>
              </a:defRPr>
            </a:lvl1pPr>
          </a:lstStyle>
          <a:p>
            <a:fld id="{FFBF436C-7DBC-4EF0-8846-16CE2777B1B5}" type="slidenum">
              <a:rPr lang="en-US" smtClean="0"/>
              <a:t>‹#›</a:t>
            </a:fld>
            <a:endParaRPr lang="en-US"/>
          </a:p>
        </p:txBody>
      </p:sp>
    </p:spTree>
    <p:extLst>
      <p:ext uri="{BB962C8B-B14F-4D97-AF65-F5344CB8AC3E}">
        <p14:creationId xmlns:p14="http://schemas.microsoft.com/office/powerpoint/2010/main" val="732395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tx2"/>
                </a:solidFill>
              </a:defRPr>
            </a:lvl1pPr>
          </a:lstStyle>
          <a:p>
            <a:fld id="{125F3275-4B52-45B5-8A3B-20930394A475}" type="datetimeFigureOut">
              <a:rPr lang="en-US" smtClean="0"/>
              <a:t>9/30/2020</a:t>
            </a:fld>
            <a:endParaRPr lang="en-US"/>
          </a:p>
        </p:txBody>
      </p:sp>
      <p:sp>
        <p:nvSpPr>
          <p:cNvPr id="4" name="Footer Placeholder 3"/>
          <p:cNvSpPr>
            <a:spLocks noGrp="1"/>
          </p:cNvSpPr>
          <p:nvPr>
            <p:ph type="ftr" sz="quarter" idx="11"/>
          </p:nvPr>
        </p:nvSpPr>
        <p:spPr/>
        <p:txBody>
          <a:bodyPr/>
          <a:lstStyle>
            <a:lvl1pPr>
              <a:defRPr>
                <a:solidFill>
                  <a:schemeClr val="tx2"/>
                </a:solidFill>
              </a:defRPr>
            </a:lvl1pPr>
          </a:lstStyle>
          <a:p>
            <a:endParaRPr lang="en-US"/>
          </a:p>
        </p:txBody>
      </p:sp>
      <p:sp>
        <p:nvSpPr>
          <p:cNvPr id="5" name="Slide Number Placeholder 4"/>
          <p:cNvSpPr>
            <a:spLocks noGrp="1"/>
          </p:cNvSpPr>
          <p:nvPr>
            <p:ph type="sldNum" sz="quarter" idx="12"/>
          </p:nvPr>
        </p:nvSpPr>
        <p:spPr/>
        <p:txBody>
          <a:bodyPr/>
          <a:lstStyle>
            <a:lvl1pPr>
              <a:defRPr>
                <a:solidFill>
                  <a:schemeClr val="tx2"/>
                </a:solidFill>
              </a:defRPr>
            </a:lvl1pPr>
          </a:lstStyle>
          <a:p>
            <a:fld id="{FFBF436C-7DBC-4EF0-8846-16CE2777B1B5}" type="slidenum">
              <a:rPr lang="en-US" smtClean="0"/>
              <a:t>‹#›</a:t>
            </a:fld>
            <a:endParaRPr lang="en-US"/>
          </a:p>
        </p:txBody>
      </p:sp>
    </p:spTree>
    <p:extLst>
      <p:ext uri="{BB962C8B-B14F-4D97-AF65-F5344CB8AC3E}">
        <p14:creationId xmlns:p14="http://schemas.microsoft.com/office/powerpoint/2010/main" val="687845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125F3275-4B52-45B5-8A3B-20930394A475}" type="datetimeFigureOut">
              <a:rPr lang="en-US" smtClean="0"/>
              <a:t>9/30/2020</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lstStyle>
          <a:p>
            <a:endParaRPr lang="en-US"/>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FFBF436C-7DBC-4EF0-8846-16CE2777B1B5}" type="slidenum">
              <a:rPr lang="en-US" smtClean="0"/>
              <a:t>‹#›</a:t>
            </a:fld>
            <a:endParaRPr lang="en-US"/>
          </a:p>
        </p:txBody>
      </p:sp>
    </p:spTree>
    <p:extLst>
      <p:ext uri="{BB962C8B-B14F-4D97-AF65-F5344CB8AC3E}">
        <p14:creationId xmlns:p14="http://schemas.microsoft.com/office/powerpoint/2010/main" val="144031342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4" name="Rectangle 13"/>
          <p:cNvSpPr/>
          <p:nvPr/>
        </p:nvSpPr>
        <p:spPr>
          <a:xfrm>
            <a:off x="234693" y="237744"/>
            <a:ext cx="8633081"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16" name="Rectangle 15"/>
          <p:cNvSpPr/>
          <p:nvPr/>
        </p:nvSpPr>
        <p:spPr>
          <a:xfrm>
            <a:off x="371856" y="374904"/>
            <a:ext cx="8353044" cy="6108192"/>
          </a:xfrm>
          <a:prstGeom prst="rect">
            <a:avLst/>
          </a:prstGeom>
          <a:solidFill>
            <a:schemeClr val="bg2"/>
          </a:solidFill>
          <a:ln w="6350" cap="sq" cmpd="sng" algn="ctr">
            <a:noFill/>
            <a:prstDash val="solid"/>
            <a:miter lim="800000"/>
          </a:ln>
          <a:effectLst/>
        </p:spPr>
      </p:sp>
      <p:sp>
        <p:nvSpPr>
          <p:cNvPr id="15" name="Rectangle 14"/>
          <p:cNvSpPr/>
          <p:nvPr/>
        </p:nvSpPr>
        <p:spPr>
          <a:xfrm>
            <a:off x="9020386" y="237744"/>
            <a:ext cx="2926080" cy="63825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chemeClr val="bg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790575" y="704850"/>
            <a:ext cx="7562850" cy="51435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2"/>
                </a:solidFill>
              </a:defRPr>
            </a:lvl1pPr>
          </a:lstStyle>
          <a:p>
            <a:fld id="{125F3275-4B52-45B5-8A3B-20930394A475}" type="datetimeFigureOut">
              <a:rPr lang="en-US" smtClean="0"/>
              <a:t>9/30/2020</a:t>
            </a:fld>
            <a:endParaRPr lang="en-US"/>
          </a:p>
        </p:txBody>
      </p:sp>
      <p:sp>
        <p:nvSpPr>
          <p:cNvPr id="6" name="Footer Placeholder 5"/>
          <p:cNvSpPr>
            <a:spLocks noGrp="1"/>
          </p:cNvSpPr>
          <p:nvPr>
            <p:ph type="ftr" sz="quarter" idx="11"/>
          </p:nvPr>
        </p:nvSpPr>
        <p:spPr>
          <a:xfrm>
            <a:off x="3439158" y="6214535"/>
            <a:ext cx="5184648" cy="256032"/>
          </a:xfrm>
        </p:spPr>
        <p:txBody>
          <a:bodyPr/>
          <a:lstStyle>
            <a:lvl1pPr algn="r">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FFBF436C-7DBC-4EF0-8846-16CE2777B1B5}" type="slidenum">
              <a:rPr lang="en-US" smtClean="0"/>
              <a:t>‹#›</a:t>
            </a:fld>
            <a:endParaRPr lang="en-US"/>
          </a:p>
        </p:txBody>
      </p:sp>
      <p:sp>
        <p:nvSpPr>
          <p:cNvPr id="11" name="Rectangle 10"/>
          <p:cNvSpPr/>
          <p:nvPr/>
        </p:nvSpPr>
        <p:spPr>
          <a:xfrm>
            <a:off x="9157546" y="374904"/>
            <a:ext cx="2651760" cy="6108192"/>
          </a:xfrm>
          <a:prstGeom prst="rect">
            <a:avLst/>
          </a:prstGeom>
          <a:noFill/>
          <a:ln w="6350" cap="sq">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49295906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tx1"/>
          </a:solidFill>
          <a:ln w="6350" cap="sq">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157546" y="374904"/>
            <a:ext cx="2651760" cy="6108192"/>
          </a:xfrm>
          <a:prstGeom prst="rect">
            <a:avLst/>
          </a:prstGeom>
          <a:solidFill>
            <a:schemeClr val="bg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chemeClr val="tx1"/>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601076" cy="6382512"/>
          </a:xfrm>
          <a:solidFill>
            <a:srgbClr val="808080"/>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9050" dist="6350" dir="2700000" algn="tl" rotWithShape="0">
                    <a:prstClr val="black">
                      <a:alpha val="40000"/>
                    </a:prstClr>
                  </a:outerShdw>
                </a:effectLst>
              </a:defRPr>
            </a:lvl1pPr>
          </a:lstStyle>
          <a:p>
            <a:fld id="{125F3275-4B52-45B5-8A3B-20930394A475}" type="datetimeFigureOut">
              <a:rPr lang="en-US" smtClean="0"/>
              <a:t>9/30/2020</a:t>
            </a:fld>
            <a:endParaRPr lang="en-US"/>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FBF436C-7DBC-4EF0-8846-16CE2777B1B5}" type="slidenum">
              <a:rPr lang="en-US" smtClean="0"/>
              <a:t>‹#›</a:t>
            </a:fld>
            <a:endParaRPr lang="en-US"/>
          </a:p>
        </p:txBody>
      </p:sp>
    </p:spTree>
    <p:extLst>
      <p:ext uri="{BB962C8B-B14F-4D97-AF65-F5344CB8AC3E}">
        <p14:creationId xmlns:p14="http://schemas.microsoft.com/office/powerpoint/2010/main" val="3667479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8" name="Rectangle 7"/>
          <p:cNvSpPr/>
          <p:nvPr/>
        </p:nvSpPr>
        <p:spPr>
          <a:xfrm>
            <a:off x="371856" y="374904"/>
            <a:ext cx="11448288" cy="6108192"/>
          </a:xfrm>
          <a:prstGeom prst="rect">
            <a:avLst/>
          </a:prstGeom>
          <a:solidFill>
            <a:schemeClr val="bg2"/>
          </a:solidFill>
          <a:ln w="6350" cap="sq" cmpd="sng" algn="ctr">
            <a:no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bg2"/>
                </a:solidFill>
              </a:defRPr>
            </a:lvl1pPr>
          </a:lstStyle>
          <a:p>
            <a:fld id="{125F3275-4B52-45B5-8A3B-20930394A475}" type="datetimeFigureOut">
              <a:rPr lang="en-US" smtClean="0"/>
              <a:t>9/30/2020</a:t>
            </a:fld>
            <a:endParaRPr lang="en-US"/>
          </a:p>
        </p:txBody>
      </p:sp>
      <p:sp>
        <p:nvSpPr>
          <p:cNvPr id="5" name="Footer Placeholder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bg2"/>
                </a:solidFill>
              </a:defRPr>
            </a:lvl1pPr>
          </a:lstStyle>
          <a:p>
            <a:endParaRPr lang="en-US"/>
          </a:p>
        </p:txBody>
      </p:sp>
      <p:sp>
        <p:nvSpPr>
          <p:cNvPr id="6" name="Slide Number Placeholder 5"/>
          <p:cNvSpPr>
            <a:spLocks noGrp="1"/>
          </p:cNvSpPr>
          <p:nvPr>
            <p:ph type="sldNum" sz="quarter" idx="4"/>
          </p:nvPr>
        </p:nvSpPr>
        <p:spPr>
          <a:xfrm>
            <a:off x="10348535" y="6214535"/>
            <a:ext cx="1463040" cy="256032"/>
          </a:xfrm>
          <a:prstGeom prst="rect">
            <a:avLst/>
          </a:prstGeom>
        </p:spPr>
        <p:txBody>
          <a:bodyPr vert="horz" lIns="91440" tIns="45720" rIns="91440" bIns="45720" rtlCol="0" anchor="b"/>
          <a:lstStyle>
            <a:lvl1pPr algn="r">
              <a:defRPr sz="1000">
                <a:solidFill>
                  <a:schemeClr val="bg2"/>
                </a:solidFill>
              </a:defRPr>
            </a:lvl1pPr>
          </a:lstStyle>
          <a:p>
            <a:fld id="{FFBF436C-7DBC-4EF0-8846-16CE2777B1B5}" type="slidenum">
              <a:rPr lang="en-US" smtClean="0"/>
              <a:t>‹#›</a:t>
            </a:fld>
            <a:endParaRPr lang="en-US"/>
          </a:p>
        </p:txBody>
      </p:sp>
    </p:spTree>
    <p:extLst>
      <p:ext uri="{BB962C8B-B14F-4D97-AF65-F5344CB8AC3E}">
        <p14:creationId xmlns:p14="http://schemas.microsoft.com/office/powerpoint/2010/main" val="3499638860"/>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lang="en-US" sz="4800" kern="1200" cap="none" spc="0" baseline="0" dirty="0">
          <a:solidFill>
            <a:schemeClr val="tx1"/>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2">
            <a:lumMod val="60000"/>
            <a:lumOff val="40000"/>
          </a:schemeClr>
        </a:buClr>
        <a:buFont typeface="Arial" pitchFamily="34"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6pPr>
      <a:lvl7pPr marL="19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7pPr>
      <a:lvl8pPr marL="22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8pPr>
      <a:lvl9pPr marL="25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3" Type="http://schemas.openxmlformats.org/officeDocument/2006/relationships/hyperlink" Target="mailto:Kyla.M.Krofta@kp.org" TargetMode="External"/><Relationship Id="rId2" Type="http://schemas.openxmlformats.org/officeDocument/2006/relationships/image" Target="../media/image2.bmp"/><Relationship Id="rId1" Type="http://schemas.openxmlformats.org/officeDocument/2006/relationships/slideLayout" Target="../slideLayouts/slideLayout2.xml"/><Relationship Id="rId5" Type="http://schemas.openxmlformats.org/officeDocument/2006/relationships/image" Target="../media/image34.sv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bmp"/><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bmp"/><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2" name="Rectangle 7">
            <a:extLst>
              <a:ext uri="{FF2B5EF4-FFF2-40B4-BE49-F238E27FC236}">
                <a16:creationId xmlns:a16="http://schemas.microsoft.com/office/drawing/2014/main" id="{6995F625-BE4F-4433-8290-5DF0E8589F5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3" name="Rectangle 9">
            <a:extLst>
              <a:ext uri="{FF2B5EF4-FFF2-40B4-BE49-F238E27FC236}">
                <a16:creationId xmlns:a16="http://schemas.microsoft.com/office/drawing/2014/main" id="{80102662-1FA4-4C7A-B144-19699DF4350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44" name="Rectangle 11">
            <a:extLst>
              <a:ext uri="{FF2B5EF4-FFF2-40B4-BE49-F238E27FC236}">
                <a16:creationId xmlns:a16="http://schemas.microsoft.com/office/drawing/2014/main" id="{655E224A-5F26-423E-949C-07A720F39A4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2108" y="610955"/>
            <a:ext cx="10927784" cy="5636090"/>
          </a:xfrm>
          <a:prstGeom prst="rect">
            <a:avLst/>
          </a:prstGeom>
          <a:solidFill>
            <a:srgbClr val="FFFFFF"/>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45" name="Rectangle 13">
            <a:extLst>
              <a:ext uri="{FF2B5EF4-FFF2-40B4-BE49-F238E27FC236}">
                <a16:creationId xmlns:a16="http://schemas.microsoft.com/office/drawing/2014/main" id="{A6F1DA18-4CA4-40CF-9ACA-105D8373B67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052" y="777240"/>
            <a:ext cx="10597896" cy="5303520"/>
          </a:xfrm>
          <a:prstGeom prst="rect">
            <a:avLst/>
          </a:prstGeom>
          <a:solidFill>
            <a:schemeClr val="bg2"/>
          </a:solidFill>
          <a:ln w="9525" cap="sq" cmpd="sng" algn="ctr">
            <a:noFill/>
            <a:prstDash val="solid"/>
            <a:miter lim="800000"/>
          </a:ln>
          <a:effectLst/>
        </p:spPr>
      </p:sp>
      <p:sp>
        <p:nvSpPr>
          <p:cNvPr id="2" name="Title 1">
            <a:extLst>
              <a:ext uri="{FF2B5EF4-FFF2-40B4-BE49-F238E27FC236}">
                <a16:creationId xmlns:a16="http://schemas.microsoft.com/office/drawing/2014/main" id="{6CADCED3-15EF-409C-AA06-B5FBE23C5B12}"/>
              </a:ext>
            </a:extLst>
          </p:cNvPr>
          <p:cNvSpPr>
            <a:spLocks noGrp="1"/>
          </p:cNvSpPr>
          <p:nvPr>
            <p:ph type="ctrTitle"/>
          </p:nvPr>
        </p:nvSpPr>
        <p:spPr>
          <a:xfrm>
            <a:off x="1260205" y="1887795"/>
            <a:ext cx="9673306" cy="2733106"/>
          </a:xfrm>
        </p:spPr>
        <p:txBody>
          <a:bodyPr anchor="ctr">
            <a:normAutofit/>
          </a:bodyPr>
          <a:lstStyle/>
          <a:p>
            <a:r>
              <a:rPr lang="en-US" sz="4800" dirty="0"/>
              <a:t>Lung Cancer Screening</a:t>
            </a:r>
            <a:br>
              <a:rPr lang="en-US" sz="4800" dirty="0"/>
            </a:br>
            <a:r>
              <a:rPr lang="en-US" sz="4800" dirty="0"/>
              <a:t>A Primary Care Perspective</a:t>
            </a:r>
          </a:p>
        </p:txBody>
      </p:sp>
      <p:sp>
        <p:nvSpPr>
          <p:cNvPr id="3" name="Subtitle 2">
            <a:extLst>
              <a:ext uri="{FF2B5EF4-FFF2-40B4-BE49-F238E27FC236}">
                <a16:creationId xmlns:a16="http://schemas.microsoft.com/office/drawing/2014/main" id="{0132FFDF-787D-4154-8657-77F6FE149FCB}"/>
              </a:ext>
            </a:extLst>
          </p:cNvPr>
          <p:cNvSpPr>
            <a:spLocks noGrp="1"/>
          </p:cNvSpPr>
          <p:nvPr>
            <p:ph type="subTitle" idx="1"/>
          </p:nvPr>
        </p:nvSpPr>
        <p:spPr>
          <a:xfrm>
            <a:off x="1260204" y="4223657"/>
            <a:ext cx="9673306" cy="1408659"/>
          </a:xfrm>
        </p:spPr>
        <p:txBody>
          <a:bodyPr>
            <a:normAutofit/>
          </a:bodyPr>
          <a:lstStyle/>
          <a:p>
            <a:pPr>
              <a:lnSpc>
                <a:spcPct val="90000"/>
              </a:lnSpc>
              <a:spcAft>
                <a:spcPts val="600"/>
              </a:spcAft>
            </a:pPr>
            <a:r>
              <a:rPr lang="en-US" sz="2400" dirty="0"/>
              <a:t>Kyla Krofta, MD</a:t>
            </a:r>
          </a:p>
          <a:p>
            <a:pPr>
              <a:lnSpc>
                <a:spcPct val="90000"/>
              </a:lnSpc>
              <a:spcAft>
                <a:spcPts val="600"/>
              </a:spcAft>
            </a:pPr>
            <a:r>
              <a:rPr lang="en-US" dirty="0"/>
              <a:t>Kaiser Permanente </a:t>
            </a:r>
          </a:p>
          <a:p>
            <a:pPr>
              <a:lnSpc>
                <a:spcPct val="90000"/>
              </a:lnSpc>
              <a:spcAft>
                <a:spcPts val="600"/>
              </a:spcAft>
            </a:pPr>
            <a:r>
              <a:rPr lang="en-US" dirty="0"/>
              <a:t>Family Medicine</a:t>
            </a:r>
          </a:p>
          <a:p>
            <a:pPr>
              <a:lnSpc>
                <a:spcPct val="90000"/>
              </a:lnSpc>
              <a:spcAft>
                <a:spcPts val="600"/>
              </a:spcAft>
            </a:pPr>
            <a:r>
              <a:rPr lang="en-US" dirty="0"/>
              <a:t>Medical Director of Prevention and Screening</a:t>
            </a:r>
          </a:p>
        </p:txBody>
      </p:sp>
      <p:sp>
        <p:nvSpPr>
          <p:cNvPr id="46" name="Rectangle 15">
            <a:extLst>
              <a:ext uri="{FF2B5EF4-FFF2-40B4-BE49-F238E27FC236}">
                <a16:creationId xmlns:a16="http://schemas.microsoft.com/office/drawing/2014/main" id="{7C6D1B74-744B-4231-97DB-86B4C9C5E2D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610955"/>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cxnSp>
        <p:nvCxnSpPr>
          <p:cNvPr id="18" name="Straight Connector 17">
            <a:extLst>
              <a:ext uri="{FF2B5EF4-FFF2-40B4-BE49-F238E27FC236}">
                <a16:creationId xmlns:a16="http://schemas.microsoft.com/office/drawing/2014/main" id="{ABC98C72-9EDD-4426-B45A-84E06A7CD22F}"/>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611442"/>
            <a:ext cx="0" cy="64008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47" name="Straight Connector 19">
            <a:extLst>
              <a:ext uri="{FF2B5EF4-FFF2-40B4-BE49-F238E27FC236}">
                <a16:creationId xmlns:a16="http://schemas.microsoft.com/office/drawing/2014/main" id="{44887186-EE44-4AD3-BEFE-3478B4537191}"/>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611442"/>
            <a:ext cx="0" cy="64008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48" name="Straight Connector 21">
            <a:extLst>
              <a:ext uri="{FF2B5EF4-FFF2-40B4-BE49-F238E27FC236}">
                <a16:creationId xmlns:a16="http://schemas.microsoft.com/office/drawing/2014/main" id="{58EECC4E-F1C0-4C09-A7FD-4D623DACCC4F}"/>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244380"/>
            <a:ext cx="1691640" cy="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2634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9E2C0DF-7A66-4CA1-ABBA-B645C553AF3E}"/>
              </a:ext>
            </a:extLst>
          </p:cNvPr>
          <p:cNvGraphicFramePr>
            <a:graphicFrameLocks noGrp="1"/>
          </p:cNvGraphicFramePr>
          <p:nvPr>
            <p:ph idx="4294967295"/>
            <p:extLst>
              <p:ext uri="{D42A27DB-BD31-4B8C-83A1-F6EECF244321}">
                <p14:modId xmlns:p14="http://schemas.microsoft.com/office/powerpoint/2010/main" val="691775127"/>
              </p:ext>
            </p:extLst>
          </p:nvPr>
        </p:nvGraphicFramePr>
        <p:xfrm>
          <a:off x="0" y="0"/>
          <a:ext cx="12192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7295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7B3A9-8C51-418F-800D-528CB29414CC}"/>
              </a:ext>
            </a:extLst>
          </p:cNvPr>
          <p:cNvSpPr>
            <a:spLocks noGrp="1"/>
          </p:cNvSpPr>
          <p:nvPr>
            <p:ph type="title"/>
          </p:nvPr>
        </p:nvSpPr>
        <p:spPr>
          <a:xfrm>
            <a:off x="762000" y="66322"/>
            <a:ext cx="9701953" cy="1560716"/>
          </a:xfrm>
        </p:spPr>
        <p:txBody>
          <a:bodyPr>
            <a:normAutofit/>
          </a:bodyPr>
          <a:lstStyle/>
          <a:p>
            <a:r>
              <a:rPr lang="en-US" dirty="0"/>
              <a:t>Tracking</a:t>
            </a:r>
          </a:p>
        </p:txBody>
      </p:sp>
      <p:graphicFrame>
        <p:nvGraphicFramePr>
          <p:cNvPr id="5" name="Content Placeholder 2">
            <a:extLst>
              <a:ext uri="{FF2B5EF4-FFF2-40B4-BE49-F238E27FC236}">
                <a16:creationId xmlns:a16="http://schemas.microsoft.com/office/drawing/2014/main" id="{E46D8FE4-5AE7-4916-A1FA-7AFE9CD136F2}"/>
              </a:ext>
            </a:extLst>
          </p:cNvPr>
          <p:cNvGraphicFramePr>
            <a:graphicFrameLocks noGrp="1"/>
          </p:cNvGraphicFramePr>
          <p:nvPr>
            <p:ph idx="1"/>
            <p:extLst>
              <p:ext uri="{D42A27DB-BD31-4B8C-83A1-F6EECF244321}">
                <p14:modId xmlns:p14="http://schemas.microsoft.com/office/powerpoint/2010/main" val="3297389450"/>
              </p:ext>
            </p:extLst>
          </p:nvPr>
        </p:nvGraphicFramePr>
        <p:xfrm>
          <a:off x="591672" y="1317813"/>
          <a:ext cx="10956862" cy="47718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68231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61F2F-BA42-4D36-9D6E-4C62CD5E8904}"/>
              </a:ext>
            </a:extLst>
          </p:cNvPr>
          <p:cNvSpPr>
            <a:spLocks noGrp="1"/>
          </p:cNvSpPr>
          <p:nvPr>
            <p:ph type="title"/>
          </p:nvPr>
        </p:nvSpPr>
        <p:spPr>
          <a:xfrm>
            <a:off x="1066800" y="642594"/>
            <a:ext cx="10058400" cy="1371600"/>
          </a:xfrm>
        </p:spPr>
        <p:txBody>
          <a:bodyPr>
            <a:normAutofit/>
          </a:bodyPr>
          <a:lstStyle/>
          <a:p>
            <a:pPr algn="ctr"/>
            <a:r>
              <a:rPr lang="en-US"/>
              <a:t>Results </a:t>
            </a:r>
          </a:p>
        </p:txBody>
      </p:sp>
      <p:graphicFrame>
        <p:nvGraphicFramePr>
          <p:cNvPr id="5" name="Content Placeholder 2">
            <a:extLst>
              <a:ext uri="{FF2B5EF4-FFF2-40B4-BE49-F238E27FC236}">
                <a16:creationId xmlns:a16="http://schemas.microsoft.com/office/drawing/2014/main" id="{B9B41F59-0D3A-4DEF-B79E-8898752A4C7D}"/>
              </a:ext>
            </a:extLst>
          </p:cNvPr>
          <p:cNvGraphicFramePr>
            <a:graphicFrameLocks noGrp="1"/>
          </p:cNvGraphicFramePr>
          <p:nvPr>
            <p:ph idx="1"/>
            <p:extLst>
              <p:ext uri="{D42A27DB-BD31-4B8C-83A1-F6EECF244321}">
                <p14:modId xmlns:p14="http://schemas.microsoft.com/office/powerpoint/2010/main" val="1188024830"/>
              </p:ext>
            </p:extLst>
          </p:nvPr>
        </p:nvGraphicFramePr>
        <p:xfrm>
          <a:off x="664029" y="1621970"/>
          <a:ext cx="10765971" cy="47135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8654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 name="Rectangle 9">
            <a:extLst>
              <a:ext uri="{FF2B5EF4-FFF2-40B4-BE49-F238E27FC236}">
                <a16:creationId xmlns:a16="http://schemas.microsoft.com/office/drawing/2014/main" id="{B77F478D-A773-43B4-80DF-A229B5A0FBD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blipFill dpi="0" rotWithShape="1">
            <a:blip r:embed="rId2">
              <a:alphaModFix amt="45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34" name="Rectangle 11">
            <a:extLst>
              <a:ext uri="{FF2B5EF4-FFF2-40B4-BE49-F238E27FC236}">
                <a16:creationId xmlns:a16="http://schemas.microsoft.com/office/drawing/2014/main" id="{F34668B3-D82D-4011-810E-1D47D3FC0C6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36" name="Rectangle 13">
            <a:extLst>
              <a:ext uri="{FF2B5EF4-FFF2-40B4-BE49-F238E27FC236}">
                <a16:creationId xmlns:a16="http://schemas.microsoft.com/office/drawing/2014/main" id="{CF756813-AFA6-4588-BE17-2C5032F07AB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solidFill>
            <a:schemeClr val="bg2"/>
          </a:solidFill>
          <a:ln w="9525" cap="sq" cmpd="sng" algn="ctr">
            <a:noFill/>
            <a:prstDash val="solid"/>
            <a:miter lim="800000"/>
          </a:ln>
          <a:effectLst/>
        </p:spPr>
      </p:sp>
      <p:sp>
        <p:nvSpPr>
          <p:cNvPr id="38" name="Rectangle 15">
            <a:extLst>
              <a:ext uri="{FF2B5EF4-FFF2-40B4-BE49-F238E27FC236}">
                <a16:creationId xmlns:a16="http://schemas.microsoft.com/office/drawing/2014/main" id="{BE1F3C65-2218-406A-8F6B-42501592068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18" name="Group 17">
            <a:extLst>
              <a:ext uri="{FF2B5EF4-FFF2-40B4-BE49-F238E27FC236}">
                <a16:creationId xmlns:a16="http://schemas.microsoft.com/office/drawing/2014/main" id="{FEADC416-2CB9-42D8-B647-6B83826E2BE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9" name="Straight Connector 18">
              <a:extLst>
                <a:ext uri="{FF2B5EF4-FFF2-40B4-BE49-F238E27FC236}">
                  <a16:creationId xmlns:a16="http://schemas.microsoft.com/office/drawing/2014/main" id="{E3244EEC-028E-41B0-918C-004185357331}"/>
                </a:ext>
                <a:ext uri="{C183D7F6-B498-43B3-948B-1728B52AA6E4}">
                  <adec:decorative xmlns:adec="http://schemas.microsoft.com/office/drawing/2017/decorative" xmlns=""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08BE727-A9F7-4F6A-AB25-6100EC58173D}"/>
                </a:ext>
                <a:ext uri="{C183D7F6-B498-43B3-948B-1728B52AA6E4}">
                  <adec:decorative xmlns:adec="http://schemas.microsoft.com/office/drawing/2017/decorative" xmlns=""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40" name="Straight Connector 20">
              <a:extLst>
                <a:ext uri="{FF2B5EF4-FFF2-40B4-BE49-F238E27FC236}">
                  <a16:creationId xmlns:a16="http://schemas.microsoft.com/office/drawing/2014/main" id="{05DB03F5-6EDF-4104-A2F1-4C7F5AA1FF9D}"/>
                </a:ext>
                <a:ext uri="{C183D7F6-B498-43B3-948B-1728B52AA6E4}">
                  <adec:decorative xmlns:adec="http://schemas.microsoft.com/office/drawing/2017/decorative" xmlns=""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41" name="Rectangle 22">
            <a:extLst>
              <a:ext uri="{FF2B5EF4-FFF2-40B4-BE49-F238E27FC236}">
                <a16:creationId xmlns:a16="http://schemas.microsoft.com/office/drawing/2014/main" id="{F23E821C-E8C0-4E5A-8342-177A51DAF77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p:nvSpPr>
          <p:cNvPr id="42" name="Rectangle 24">
            <a:extLst>
              <a:ext uri="{FF2B5EF4-FFF2-40B4-BE49-F238E27FC236}">
                <a16:creationId xmlns:a16="http://schemas.microsoft.com/office/drawing/2014/main" id="{8F815A8D-5191-4017-B1B7-89775A734E4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 y="0"/>
            <a:ext cx="12192000" cy="6858000"/>
          </a:xfrm>
          <a:prstGeom prst="rect">
            <a:avLst/>
          </a:prstGeom>
          <a:blipFill dpi="0" rotWithShape="1">
            <a:blip r:embed="rId2">
              <a:alphaModFix amt="45000"/>
              <a:duotone>
                <a:schemeClr val="accent2">
                  <a:shade val="45000"/>
                  <a:satMod val="135000"/>
                </a:schemeClr>
                <a:prstClr val="white"/>
              </a:duotone>
            </a:blip>
            <a:srcRect/>
            <a:tile tx="-215900" ty="-120650" sx="94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43" name="Rectangle 26">
            <a:extLst>
              <a:ext uri="{FF2B5EF4-FFF2-40B4-BE49-F238E27FC236}">
                <a16:creationId xmlns:a16="http://schemas.microsoft.com/office/drawing/2014/main" id="{50EC44A0-58D8-41D9-AA59-2FA38495C7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675873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28">
            <a:extLst>
              <a:ext uri="{FF2B5EF4-FFF2-40B4-BE49-F238E27FC236}">
                <a16:creationId xmlns:a16="http://schemas.microsoft.com/office/drawing/2014/main" id="{14B9EB45-EDCA-45F1-B98D-ED318F15C01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1973" y="643464"/>
            <a:ext cx="4143830" cy="5566305"/>
          </a:xfrm>
          <a:prstGeom prst="rect">
            <a:avLst/>
          </a:prstGeom>
          <a:solidFill>
            <a:schemeClr val="tx1"/>
          </a:solidFill>
          <a:ln w="6350" cap="flat" cmpd="sng" algn="ctr">
            <a:noFill/>
            <a:prstDash val="solid"/>
          </a:ln>
          <a:effectLst>
            <a:outerShdw blurRad="50800" algn="ctr" rotWithShape="0">
              <a:prstClr val="black">
                <a:alpha val="66000"/>
              </a:prstClr>
            </a:outerShdw>
            <a:softEdge rad="0"/>
          </a:effectLst>
        </p:spPr>
      </p:sp>
      <p:sp>
        <p:nvSpPr>
          <p:cNvPr id="31" name="Rectangle 30">
            <a:extLst>
              <a:ext uri="{FF2B5EF4-FFF2-40B4-BE49-F238E27FC236}">
                <a16:creationId xmlns:a16="http://schemas.microsoft.com/office/drawing/2014/main" id="{147B9CAC-F7FF-4813-87FC-F13CADBD4AA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7364" y="806751"/>
            <a:ext cx="3813048" cy="5239730"/>
          </a:xfrm>
          <a:prstGeom prst="rect">
            <a:avLst/>
          </a:prstGeom>
          <a:solidFill>
            <a:schemeClr val="bg2"/>
          </a:solidFill>
          <a:ln w="6350" cap="sq" cmpd="sng" algn="ctr">
            <a:noFill/>
            <a:prstDash val="solid"/>
            <a:miter lim="800000"/>
          </a:ln>
          <a:effectLst/>
        </p:spPr>
      </p:sp>
      <p:sp>
        <p:nvSpPr>
          <p:cNvPr id="2" name="Title 1">
            <a:extLst>
              <a:ext uri="{FF2B5EF4-FFF2-40B4-BE49-F238E27FC236}">
                <a16:creationId xmlns:a16="http://schemas.microsoft.com/office/drawing/2014/main" id="{0AC47503-324C-4F51-B1C1-B9E64D20ECB9}"/>
              </a:ext>
            </a:extLst>
          </p:cNvPr>
          <p:cNvSpPr>
            <a:spLocks noGrp="1"/>
          </p:cNvSpPr>
          <p:nvPr>
            <p:ph type="title"/>
          </p:nvPr>
        </p:nvSpPr>
        <p:spPr>
          <a:xfrm>
            <a:off x="7957225" y="1559768"/>
            <a:ext cx="2978281" cy="3135379"/>
          </a:xfrm>
        </p:spPr>
        <p:txBody>
          <a:bodyPr vert="horz" lIns="91440" tIns="45720" rIns="91440" bIns="45720" rtlCol="0" anchor="ctr">
            <a:normAutofit/>
          </a:bodyPr>
          <a:lstStyle/>
          <a:p>
            <a:pPr algn="ctr">
              <a:lnSpc>
                <a:spcPct val="83000"/>
              </a:lnSpc>
            </a:pPr>
            <a:r>
              <a:rPr lang="en-US" sz="4100" u="sng" cap="all" spc="-100">
                <a:effectLst>
                  <a:outerShdw blurRad="38100" dist="12700" dir="2700000" algn="tl" rotWithShape="0">
                    <a:prstClr val="black">
                      <a:alpha val="40000"/>
                    </a:prstClr>
                  </a:outerShdw>
                </a:effectLst>
              </a:rPr>
              <a:t>Thank you &amp; Questions </a:t>
            </a:r>
          </a:p>
        </p:txBody>
      </p:sp>
      <p:sp>
        <p:nvSpPr>
          <p:cNvPr id="3" name="Content Placeholder 2">
            <a:extLst>
              <a:ext uri="{FF2B5EF4-FFF2-40B4-BE49-F238E27FC236}">
                <a16:creationId xmlns:a16="http://schemas.microsoft.com/office/drawing/2014/main" id="{E0144432-A198-485B-8A99-3BC52D255E03}"/>
              </a:ext>
            </a:extLst>
          </p:cNvPr>
          <p:cNvSpPr>
            <a:spLocks noGrp="1"/>
          </p:cNvSpPr>
          <p:nvPr>
            <p:ph idx="1"/>
          </p:nvPr>
        </p:nvSpPr>
        <p:spPr>
          <a:xfrm>
            <a:off x="7957225" y="4708186"/>
            <a:ext cx="2978282" cy="992223"/>
          </a:xfrm>
        </p:spPr>
        <p:txBody>
          <a:bodyPr vert="horz" lIns="91440" tIns="45720" rIns="91440" bIns="45720" rtlCol="0">
            <a:normAutofit/>
          </a:bodyPr>
          <a:lstStyle/>
          <a:p>
            <a:pPr marL="0" indent="0" algn="ctr">
              <a:spcBef>
                <a:spcPts val="0"/>
              </a:spcBef>
              <a:spcAft>
                <a:spcPts val="600"/>
              </a:spcAft>
              <a:buNone/>
            </a:pPr>
            <a:r>
              <a:rPr lang="en-US" sz="2000" kern="1200" spc="80" baseline="0" dirty="0">
                <a:solidFill>
                  <a:schemeClr val="tx2"/>
                </a:solidFill>
                <a:latin typeface="+mn-lt"/>
                <a:ea typeface="+mn-ea"/>
                <a:cs typeface="+mn-cs"/>
                <a:hlinkClick r:id="rId3"/>
              </a:rPr>
              <a:t>Kya.M.Krofta@kp.org</a:t>
            </a:r>
            <a:r>
              <a:rPr lang="en-US" sz="2000" kern="1200" spc="80" baseline="0" dirty="0">
                <a:solidFill>
                  <a:schemeClr val="tx2"/>
                </a:solidFill>
                <a:latin typeface="+mn-lt"/>
                <a:ea typeface="+mn-ea"/>
                <a:cs typeface="+mn-cs"/>
              </a:rPr>
              <a:t> </a:t>
            </a:r>
          </a:p>
        </p:txBody>
      </p:sp>
      <p:pic>
        <p:nvPicPr>
          <p:cNvPr id="7" name="Graphic 6" descr="Help">
            <a:extLst>
              <a:ext uri="{FF2B5EF4-FFF2-40B4-BE49-F238E27FC236}">
                <a16:creationId xmlns:a16="http://schemas.microsoft.com/office/drawing/2014/main" id="{4C9DBE91-DBD3-46AF-A513-85DF4317D11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43192" y="701624"/>
            <a:ext cx="5451627" cy="545162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3" name="Rectangle 32">
            <a:extLst>
              <a:ext uri="{FF2B5EF4-FFF2-40B4-BE49-F238E27FC236}">
                <a16:creationId xmlns:a16="http://schemas.microsoft.com/office/drawing/2014/main" id="{B57AD764-CDC1-4EB6-AE94-27F0A915A9A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03768" y="640856"/>
            <a:ext cx="1920240" cy="731520"/>
          </a:xfrm>
          <a:prstGeom prst="rect">
            <a:avLst/>
          </a:prstGeom>
          <a:solidFill>
            <a:schemeClr val="accent1"/>
          </a:solidFill>
          <a:ln>
            <a:noFill/>
          </a:ln>
          <a:effectLst>
            <a:outerShdw blurRad="38100" dist="635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cxnSp>
        <p:nvCxnSpPr>
          <p:cNvPr id="35" name="Straight Connector 34">
            <a:extLst>
              <a:ext uri="{FF2B5EF4-FFF2-40B4-BE49-F238E27FC236}">
                <a16:creationId xmlns:a16="http://schemas.microsoft.com/office/drawing/2014/main" id="{692ED634-B604-4E52-A004-DFF37380B6CB}"/>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18068" y="640855"/>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A5E55E0-8949-4593-A017-E3672F3D072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309708" y="640855"/>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BE18EF7-8164-4564-B79F-EEEAE7C41A73}"/>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18068" y="1286150"/>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637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E25BDA2-3F4D-4B38-90E7-989465ECDDC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65EEA05-AD42-442F-B6C6-CB9FC289426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0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BC96869A-A70D-42F7-876F-605CB1718F2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2108" y="610955"/>
            <a:ext cx="10927784" cy="5636090"/>
          </a:xfrm>
          <a:prstGeom prst="rect">
            <a:avLst/>
          </a:prstGeom>
          <a:solidFill>
            <a:srgbClr val="FFFFFF"/>
          </a:solidFill>
          <a:ln w="6350" cap="flat" cmpd="sng" algn="ctr">
            <a:noFill/>
            <a:prstDash val="solid"/>
          </a:ln>
          <a:effectLst>
            <a:outerShdw blurRad="50800" algn="ctr" rotWithShape="0">
              <a:prstClr val="black">
                <a:alpha val="66000"/>
              </a:prstClr>
            </a:outerShdw>
            <a:softEdge rad="0"/>
          </a:effectLst>
        </p:spPr>
      </p:sp>
      <p:sp useBgFill="1">
        <p:nvSpPr>
          <p:cNvPr id="14" name="Rectangle 13">
            <a:extLst>
              <a:ext uri="{FF2B5EF4-FFF2-40B4-BE49-F238E27FC236}">
                <a16:creationId xmlns:a16="http://schemas.microsoft.com/office/drawing/2014/main" id="{6CD407CC-EF5C-486F-9A14-7F681F986D1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052" y="777240"/>
            <a:ext cx="10597896" cy="5303520"/>
          </a:xfrm>
          <a:prstGeom prst="rect">
            <a:avLst/>
          </a:prstGeom>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83E4E856-ED45-49D7-A2C3-BCD48A984E77}"/>
              </a:ext>
            </a:extLst>
          </p:cNvPr>
          <p:cNvSpPr>
            <a:spLocks noGrp="1"/>
          </p:cNvSpPr>
          <p:nvPr>
            <p:ph type="title"/>
          </p:nvPr>
        </p:nvSpPr>
        <p:spPr>
          <a:xfrm>
            <a:off x="7532835" y="1420706"/>
            <a:ext cx="3466540" cy="4016587"/>
          </a:xfrm>
        </p:spPr>
        <p:txBody>
          <a:bodyPr>
            <a:normAutofit/>
          </a:bodyPr>
          <a:lstStyle/>
          <a:p>
            <a:r>
              <a:rPr lang="en-US" sz="3600"/>
              <a:t>Learning Objectives </a:t>
            </a:r>
          </a:p>
        </p:txBody>
      </p:sp>
      <p:sp>
        <p:nvSpPr>
          <p:cNvPr id="3" name="Content Placeholder 2">
            <a:extLst>
              <a:ext uri="{FF2B5EF4-FFF2-40B4-BE49-F238E27FC236}">
                <a16:creationId xmlns:a16="http://schemas.microsoft.com/office/drawing/2014/main" id="{6045D35D-CC2A-4815-9880-E8064BCA8EBF}"/>
              </a:ext>
            </a:extLst>
          </p:cNvPr>
          <p:cNvSpPr>
            <a:spLocks noGrp="1"/>
          </p:cNvSpPr>
          <p:nvPr>
            <p:ph idx="1"/>
          </p:nvPr>
        </p:nvSpPr>
        <p:spPr>
          <a:xfrm>
            <a:off x="1440519" y="1420706"/>
            <a:ext cx="5514758" cy="4016587"/>
          </a:xfrm>
        </p:spPr>
        <p:txBody>
          <a:bodyPr anchor="ctr">
            <a:normAutofit/>
          </a:bodyPr>
          <a:lstStyle/>
          <a:p>
            <a:r>
              <a:rPr lang="en-US">
                <a:solidFill>
                  <a:schemeClr val="tx1">
                    <a:lumMod val="75000"/>
                    <a:lumOff val="25000"/>
                  </a:schemeClr>
                </a:solidFill>
              </a:rPr>
              <a:t> Feel more empowered to discuss lung cancer with your patients in an efficient and impactful way </a:t>
            </a:r>
          </a:p>
          <a:p>
            <a:r>
              <a:rPr lang="en-US">
                <a:solidFill>
                  <a:schemeClr val="tx1">
                    <a:lumMod val="75000"/>
                    <a:lumOff val="25000"/>
                  </a:schemeClr>
                </a:solidFill>
              </a:rPr>
              <a:t>Be prepared to consider how you can integrate or improve integration of lung cancer screening into your typical visits/practice style</a:t>
            </a:r>
          </a:p>
          <a:p>
            <a:r>
              <a:rPr lang="en-US">
                <a:solidFill>
                  <a:schemeClr val="tx1">
                    <a:lumMod val="75000"/>
                    <a:lumOff val="25000"/>
                  </a:schemeClr>
                </a:solidFill>
              </a:rPr>
              <a:t>Have ideas on how you might track or improving tracking of patients' lung cancer screening individually or at a practice level </a:t>
            </a:r>
          </a:p>
          <a:p>
            <a:r>
              <a:rPr lang="en-US">
                <a:solidFill>
                  <a:schemeClr val="tx1">
                    <a:lumMod val="75000"/>
                    <a:lumOff val="25000"/>
                  </a:schemeClr>
                </a:solidFill>
              </a:rPr>
              <a:t>Demonstrate increased confidence in discussing results, and next steps with your patients </a:t>
            </a:r>
          </a:p>
          <a:p>
            <a:endParaRPr lang="en-US">
              <a:solidFill>
                <a:schemeClr val="tx1">
                  <a:lumMod val="75000"/>
                  <a:lumOff val="25000"/>
                </a:schemeClr>
              </a:solidFill>
            </a:endParaRPr>
          </a:p>
        </p:txBody>
      </p:sp>
      <p:cxnSp>
        <p:nvCxnSpPr>
          <p:cNvPr id="16" name="Straight Connector 15">
            <a:extLst>
              <a:ext uri="{FF2B5EF4-FFF2-40B4-BE49-F238E27FC236}">
                <a16:creationId xmlns:a16="http://schemas.microsoft.com/office/drawing/2014/main" id="{0DD76B5F-5BAA-48C6-9065-9AEF15D30B4E}"/>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05731" y="2057401"/>
            <a:ext cx="0" cy="274320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0394468"/>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B645BD8A-B13F-463A-9101-4FB883F064B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AA55ABF-213F-4B65-8B7E-1ED8609F20F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4400" y="945072"/>
            <a:ext cx="10339129" cy="4055144"/>
          </a:xfrm>
          <a:prstGeom prst="rect">
            <a:avLst/>
          </a:prstGeom>
          <a:solidFill>
            <a:srgbClr val="FFFFFF"/>
          </a:solidFill>
          <a:ln w="6350" cap="flat" cmpd="sng" algn="ctr">
            <a:noFill/>
            <a:prstDash val="solid"/>
          </a:ln>
          <a:effectLst>
            <a:outerShdw blurRad="50800" algn="ctr" rotWithShape="0">
              <a:prstClr val="black">
                <a:alpha val="66000"/>
              </a:prstClr>
            </a:outerShdw>
            <a:softEdge rad="0"/>
          </a:effectLst>
        </p:spPr>
      </p:sp>
      <p:sp>
        <p:nvSpPr>
          <p:cNvPr id="17" name="Rectangle 23">
            <a:extLst>
              <a:ext uri="{FF2B5EF4-FFF2-40B4-BE49-F238E27FC236}">
                <a16:creationId xmlns:a16="http://schemas.microsoft.com/office/drawing/2014/main" id="{F8DB4189-B5C4-45EA-AFC5-6739032B85F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7624" y="1107268"/>
            <a:ext cx="10012680" cy="3730752"/>
          </a:xfrm>
          <a:prstGeom prst="rect">
            <a:avLst/>
          </a:prstGeom>
          <a:solidFill>
            <a:schemeClr val="tx2"/>
          </a:solidFill>
          <a:ln w="6350" cap="sq" cmpd="sng" algn="ctr">
            <a:solidFill>
              <a:srgbClr val="FFFFFF"/>
            </a:solidFill>
            <a:prstDash val="solid"/>
            <a:miter lim="800000"/>
          </a:ln>
          <a:effectLst/>
        </p:spPr>
      </p:sp>
      <p:sp>
        <p:nvSpPr>
          <p:cNvPr id="2" name="Title 1">
            <a:extLst>
              <a:ext uri="{FF2B5EF4-FFF2-40B4-BE49-F238E27FC236}">
                <a16:creationId xmlns:a16="http://schemas.microsoft.com/office/drawing/2014/main" id="{2C772A3B-E95F-47BE-ADE5-15FE8CA95B9A}"/>
              </a:ext>
            </a:extLst>
          </p:cNvPr>
          <p:cNvSpPr>
            <a:spLocks noGrp="1"/>
          </p:cNvSpPr>
          <p:nvPr>
            <p:ph type="ctrTitle"/>
          </p:nvPr>
        </p:nvSpPr>
        <p:spPr>
          <a:xfrm>
            <a:off x="1399357" y="1447184"/>
            <a:ext cx="9369214" cy="3069103"/>
          </a:xfrm>
        </p:spPr>
        <p:txBody>
          <a:bodyPr>
            <a:normAutofit/>
          </a:bodyPr>
          <a:lstStyle/>
          <a:p>
            <a:r>
              <a:rPr lang="en-US" sz="5600">
                <a:solidFill>
                  <a:schemeClr val="bg1"/>
                </a:solidFill>
              </a:rPr>
              <a:t>Its not just another check box for the to do list</a:t>
            </a:r>
            <a:br>
              <a:rPr lang="en-US" sz="5600">
                <a:solidFill>
                  <a:schemeClr val="bg1"/>
                </a:solidFill>
              </a:rPr>
            </a:br>
            <a:endParaRPr lang="en-US" sz="5600">
              <a:solidFill>
                <a:schemeClr val="bg1"/>
              </a:solidFill>
            </a:endParaRPr>
          </a:p>
        </p:txBody>
      </p:sp>
      <p:sp>
        <p:nvSpPr>
          <p:cNvPr id="25" name="Rectangle 24">
            <a:extLst>
              <a:ext uri="{FF2B5EF4-FFF2-40B4-BE49-F238E27FC236}">
                <a16:creationId xmlns:a16="http://schemas.microsoft.com/office/drawing/2014/main" id="{0D2BCF2E-A690-42F6-AD10-4AB5ED8C9785}"/>
              </a:ext>
            </a:extLst>
          </p:cNvPr>
          <p:cNvSpPr/>
          <p:nvPr/>
        </p:nvSpPr>
        <p:spPr>
          <a:xfrm>
            <a:off x="2297525" y="5289067"/>
            <a:ext cx="7596951" cy="1107996"/>
          </a:xfrm>
          <a:prstGeom prst="rect">
            <a:avLst/>
          </a:prstGeom>
        </p:spPr>
        <p:txBody>
          <a:bodyPr wrap="none">
            <a:spAutoFit/>
          </a:bodyPr>
          <a:lstStyle/>
          <a:p>
            <a:pPr algn="ctr"/>
            <a:r>
              <a:rPr lang="en-US" sz="6600" dirty="0">
                <a:solidFill>
                  <a:schemeClr val="tx2">
                    <a:lumMod val="75000"/>
                    <a:lumOff val="25000"/>
                  </a:schemeClr>
                </a:solidFill>
              </a:rPr>
              <a:t>It’s an opportunity</a:t>
            </a:r>
            <a:endParaRPr lang="en-US" sz="6600" dirty="0"/>
          </a:p>
        </p:txBody>
      </p:sp>
    </p:spTree>
    <p:extLst>
      <p:ext uri="{BB962C8B-B14F-4D97-AF65-F5344CB8AC3E}">
        <p14:creationId xmlns:p14="http://schemas.microsoft.com/office/powerpoint/2010/main" val="937455049"/>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A422B-96E9-4A0B-8CF5-B4DE1E0C25E4}"/>
              </a:ext>
            </a:extLst>
          </p:cNvPr>
          <p:cNvSpPr>
            <a:spLocks noGrp="1"/>
          </p:cNvSpPr>
          <p:nvPr>
            <p:ph type="title"/>
          </p:nvPr>
        </p:nvSpPr>
        <p:spPr/>
        <p:txBody>
          <a:bodyPr/>
          <a:lstStyle/>
          <a:p>
            <a:r>
              <a:rPr lang="en-US" dirty="0"/>
              <a:t>You don’t have to do it all today </a:t>
            </a:r>
          </a:p>
        </p:txBody>
      </p:sp>
      <p:graphicFrame>
        <p:nvGraphicFramePr>
          <p:cNvPr id="5" name="Content Placeholder 2">
            <a:extLst>
              <a:ext uri="{FF2B5EF4-FFF2-40B4-BE49-F238E27FC236}">
                <a16:creationId xmlns:a16="http://schemas.microsoft.com/office/drawing/2014/main" id="{BBF6DBFE-D726-440B-8D0D-5D06C48F2A05}"/>
              </a:ext>
            </a:extLst>
          </p:cNvPr>
          <p:cNvGraphicFramePr>
            <a:graphicFrameLocks noGrp="1"/>
          </p:cNvGraphicFramePr>
          <p:nvPr>
            <p:ph idx="1"/>
            <p:extLst>
              <p:ext uri="{D42A27DB-BD31-4B8C-83A1-F6EECF244321}">
                <p14:modId xmlns:p14="http://schemas.microsoft.com/office/powerpoint/2010/main" val="2910316151"/>
              </p:ext>
            </p:extLst>
          </p:nvPr>
        </p:nvGraphicFramePr>
        <p:xfrm>
          <a:off x="427839" y="2103438"/>
          <a:ext cx="11409027" cy="3932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59808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 name="Rectangle 9">
            <a:extLst>
              <a:ext uri="{FF2B5EF4-FFF2-40B4-BE49-F238E27FC236}">
                <a16:creationId xmlns:a16="http://schemas.microsoft.com/office/drawing/2014/main" id="{23FB29C5-9E32-4F49-A689-B10EE31E5B3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blipFill dpi="0" rotWithShape="1">
            <a:blip r:embed="rId2">
              <a:alphaModFix amt="45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0"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21"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solidFill>
            <a:schemeClr val="bg2"/>
          </a:solidFill>
          <a:ln w="9525" cap="sq" cmpd="sng" algn="ctr">
            <a:noFill/>
            <a:prstDash val="solid"/>
            <a:miter lim="800000"/>
          </a:ln>
          <a:effectLst/>
        </p:spPr>
      </p:sp>
      <p:sp>
        <p:nvSpPr>
          <p:cNvPr id="2" name="Title 1">
            <a:extLst>
              <a:ext uri="{FF2B5EF4-FFF2-40B4-BE49-F238E27FC236}">
                <a16:creationId xmlns:a16="http://schemas.microsoft.com/office/drawing/2014/main" id="{3B1D7F5A-10D5-4F68-AAB7-0BAA2F51F67E}"/>
              </a:ext>
            </a:extLst>
          </p:cNvPr>
          <p:cNvSpPr>
            <a:spLocks noGrp="1"/>
          </p:cNvSpPr>
          <p:nvPr>
            <p:ph type="title"/>
          </p:nvPr>
        </p:nvSpPr>
        <p:spPr>
          <a:xfrm>
            <a:off x="3844616" y="881210"/>
            <a:ext cx="7417925" cy="1517035"/>
          </a:xfrm>
        </p:spPr>
        <p:txBody>
          <a:bodyPr>
            <a:normAutofit/>
          </a:bodyPr>
          <a:lstStyle/>
          <a:p>
            <a:r>
              <a:rPr lang="en-US">
                <a:solidFill>
                  <a:schemeClr val="tx1">
                    <a:lumMod val="75000"/>
                    <a:lumOff val="25000"/>
                  </a:schemeClr>
                </a:solidFill>
              </a:rPr>
              <a:t>Go with the flow …</a:t>
            </a:r>
          </a:p>
        </p:txBody>
      </p:sp>
      <p:sp>
        <p:nvSpPr>
          <p:cNvPr id="3" name="Content Placeholder 2">
            <a:extLst>
              <a:ext uri="{FF2B5EF4-FFF2-40B4-BE49-F238E27FC236}">
                <a16:creationId xmlns:a16="http://schemas.microsoft.com/office/drawing/2014/main" id="{36870094-7AC9-4EE7-B057-5153C49D5726}"/>
              </a:ext>
            </a:extLst>
          </p:cNvPr>
          <p:cNvSpPr>
            <a:spLocks noGrp="1"/>
          </p:cNvSpPr>
          <p:nvPr>
            <p:ph idx="1"/>
          </p:nvPr>
        </p:nvSpPr>
        <p:spPr>
          <a:xfrm>
            <a:off x="3844616" y="2626840"/>
            <a:ext cx="7245103" cy="3131777"/>
          </a:xfrm>
        </p:spPr>
        <p:txBody>
          <a:bodyPr>
            <a:normAutofit/>
          </a:bodyPr>
          <a:lstStyle/>
          <a:p>
            <a:r>
              <a:rPr lang="en-US" dirty="0">
                <a:solidFill>
                  <a:schemeClr val="tx1">
                    <a:lumMod val="75000"/>
                    <a:lumOff val="25000"/>
                  </a:schemeClr>
                </a:solidFill>
              </a:rPr>
              <a:t>Talking about health maintenance or other screening exams</a:t>
            </a:r>
          </a:p>
          <a:p>
            <a:r>
              <a:rPr lang="en-US" dirty="0">
                <a:solidFill>
                  <a:schemeClr val="tx1">
                    <a:lumMod val="75000"/>
                    <a:lumOff val="25000"/>
                  </a:schemeClr>
                </a:solidFill>
              </a:rPr>
              <a:t>Talking about smoking status and/or smoking cessation </a:t>
            </a:r>
          </a:p>
          <a:p>
            <a:r>
              <a:rPr lang="en-US" dirty="0">
                <a:solidFill>
                  <a:schemeClr val="tx1">
                    <a:lumMod val="75000"/>
                    <a:lumOff val="25000"/>
                  </a:schemeClr>
                </a:solidFill>
              </a:rPr>
              <a:t>Template Prompts  (smoking/social hx, </a:t>
            </a:r>
            <a:r>
              <a:rPr lang="en-US" dirty="0" err="1">
                <a:solidFill>
                  <a:schemeClr val="tx1">
                    <a:lumMod val="75000"/>
                    <a:lumOff val="25000"/>
                  </a:schemeClr>
                </a:solidFill>
              </a:rPr>
              <a:t>medicare</a:t>
            </a:r>
            <a:r>
              <a:rPr lang="en-US" dirty="0">
                <a:solidFill>
                  <a:schemeClr val="tx1">
                    <a:lumMod val="75000"/>
                    <a:lumOff val="25000"/>
                  </a:schemeClr>
                </a:solidFill>
              </a:rPr>
              <a:t> annual wellness, physicals)</a:t>
            </a:r>
          </a:p>
          <a:p>
            <a:r>
              <a:rPr lang="en-US" dirty="0">
                <a:solidFill>
                  <a:schemeClr val="tx1">
                    <a:lumMod val="75000"/>
                    <a:lumOff val="25000"/>
                  </a:schemeClr>
                </a:solidFill>
              </a:rPr>
              <a:t>Reviewing CT results </a:t>
            </a:r>
          </a:p>
          <a:p>
            <a:endParaRPr lang="en-US" dirty="0">
              <a:solidFill>
                <a:schemeClr val="tx1">
                  <a:lumMod val="75000"/>
                  <a:lumOff val="25000"/>
                </a:schemeClr>
              </a:solidFill>
            </a:endParaRPr>
          </a:p>
        </p:txBody>
      </p:sp>
    </p:spTree>
    <p:extLst>
      <p:ext uri="{BB962C8B-B14F-4D97-AF65-F5344CB8AC3E}">
        <p14:creationId xmlns:p14="http://schemas.microsoft.com/office/powerpoint/2010/main" val="2637916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577554-36D9-4AB4-9D46-76AC4A790B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blipFill dpi="0" rotWithShape="1">
            <a:blip r:embed="rId2">
              <a:alphaModFix amt="45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25F55E26-3E89-4C31-ADE5-C947305854A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11" name="Rectangle 10">
            <a:extLst>
              <a:ext uri="{FF2B5EF4-FFF2-40B4-BE49-F238E27FC236}">
                <a16:creationId xmlns:a16="http://schemas.microsoft.com/office/drawing/2014/main" id="{CF75E873-2EC1-4744-A510-C9CED8A5E69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solidFill>
            <a:schemeClr val="bg2"/>
          </a:solidFill>
          <a:ln w="9525" cap="sq" cmpd="sng" algn="ctr">
            <a:noFill/>
            <a:prstDash val="solid"/>
            <a:miter lim="800000"/>
          </a:ln>
          <a:effectLst/>
        </p:spPr>
      </p:sp>
      <p:sp>
        <p:nvSpPr>
          <p:cNvPr id="13" name="Rectangle 12">
            <a:extLst>
              <a:ext uri="{FF2B5EF4-FFF2-40B4-BE49-F238E27FC236}">
                <a16:creationId xmlns:a16="http://schemas.microsoft.com/office/drawing/2014/main" id="{95CEB23F-DC25-4957-A6C5-2D060645B28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15" name="Group 14">
            <a:extLst>
              <a:ext uri="{FF2B5EF4-FFF2-40B4-BE49-F238E27FC236}">
                <a16:creationId xmlns:a16="http://schemas.microsoft.com/office/drawing/2014/main" id="{F9439589-68CE-4F2E-8851-4A2A43EC297D}"/>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6" name="Straight Connector 15">
              <a:extLst>
                <a:ext uri="{FF2B5EF4-FFF2-40B4-BE49-F238E27FC236}">
                  <a16:creationId xmlns:a16="http://schemas.microsoft.com/office/drawing/2014/main" id="{A50AFDAA-823E-410E-AA59-59B163EC37CB}"/>
                </a:ext>
                <a:ext uri="{C183D7F6-B498-43B3-948B-1728B52AA6E4}">
                  <adec:decorative xmlns:adec="http://schemas.microsoft.com/office/drawing/2017/decorative" xmlns=""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94F9F62-BFA0-4A06-9FEB-B0C393C4B036}"/>
                </a:ext>
                <a:ext uri="{C183D7F6-B498-43B3-948B-1728B52AA6E4}">
                  <adec:decorative xmlns:adec="http://schemas.microsoft.com/office/drawing/2017/decorative" xmlns=""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FBCD850-0871-4F29-8821-5B688719FD32}"/>
                </a:ext>
                <a:ext uri="{C183D7F6-B498-43B3-948B-1728B52AA6E4}">
                  <adec:decorative xmlns:adec="http://schemas.microsoft.com/office/drawing/2017/decorative" xmlns=""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0" name="Rectangle 19">
            <a:extLst>
              <a:ext uri="{FF2B5EF4-FFF2-40B4-BE49-F238E27FC236}">
                <a16:creationId xmlns:a16="http://schemas.microsoft.com/office/drawing/2014/main" id="{B66F8A2C-B8CF-4B20-9A73-2ADCF630275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180C23B1-7427-4DF4-BFF1-60CD7E93BC5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0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4" name="Rectangle 23">
            <a:extLst>
              <a:ext uri="{FF2B5EF4-FFF2-40B4-BE49-F238E27FC236}">
                <a16:creationId xmlns:a16="http://schemas.microsoft.com/office/drawing/2014/main" id="{B5DD78E9-DE0D-47AF-A0DB-F475221E3DC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2108" y="610955"/>
            <a:ext cx="10927784" cy="5636090"/>
          </a:xfrm>
          <a:prstGeom prst="rect">
            <a:avLst/>
          </a:prstGeom>
          <a:solidFill>
            <a:schemeClr val="tx2"/>
          </a:solidFill>
          <a:ln w="6350" cap="flat" cmpd="sng" algn="ctr">
            <a:noFill/>
            <a:prstDash val="solid"/>
          </a:ln>
          <a:effectLst>
            <a:outerShdw blurRad="50800" algn="ctr" rotWithShape="0">
              <a:prstClr val="black">
                <a:alpha val="66000"/>
              </a:prstClr>
            </a:outerShdw>
            <a:softEdge rad="0"/>
          </a:effectLst>
        </p:spPr>
      </p:sp>
      <p:sp>
        <p:nvSpPr>
          <p:cNvPr id="26" name="Rectangle 25">
            <a:extLst>
              <a:ext uri="{FF2B5EF4-FFF2-40B4-BE49-F238E27FC236}">
                <a16:creationId xmlns:a16="http://schemas.microsoft.com/office/drawing/2014/main" id="{A118D329-2010-4A15-B57C-429FFAE35B1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052" y="777240"/>
            <a:ext cx="10597896" cy="5303520"/>
          </a:xfrm>
          <a:prstGeom prst="rect">
            <a:avLst/>
          </a:prstGeom>
          <a:solidFill>
            <a:schemeClr val="bg1"/>
          </a:solid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87187D8F-5FF8-40E4-99F6-D35C76EAF2AA}"/>
              </a:ext>
            </a:extLst>
          </p:cNvPr>
          <p:cNvSpPr>
            <a:spLocks noGrp="1"/>
          </p:cNvSpPr>
          <p:nvPr>
            <p:ph type="title"/>
          </p:nvPr>
        </p:nvSpPr>
        <p:spPr>
          <a:xfrm>
            <a:off x="1263520" y="1272800"/>
            <a:ext cx="6544620" cy="4312402"/>
          </a:xfrm>
        </p:spPr>
        <p:txBody>
          <a:bodyPr vert="horz" lIns="91440" tIns="45720" rIns="91440" bIns="45720" rtlCol="0" anchor="ctr">
            <a:normAutofit/>
          </a:bodyPr>
          <a:lstStyle/>
          <a:p>
            <a:pPr algn="r">
              <a:lnSpc>
                <a:spcPct val="83000"/>
              </a:lnSpc>
            </a:pPr>
            <a:r>
              <a:rPr lang="en-US" sz="6300" b="0" kern="1200" cap="all" spc="-100" baseline="0">
                <a:solidFill>
                  <a:schemeClr val="tx2"/>
                </a:solidFill>
                <a:effectLst>
                  <a:outerShdw blurRad="38100" dist="12700" dir="2700000" algn="tl" rotWithShape="0">
                    <a:prstClr val="black">
                      <a:alpha val="40000"/>
                    </a:prstClr>
                  </a:outerShdw>
                </a:effectLst>
                <a:latin typeface="+mj-lt"/>
                <a:ea typeface="+mn-ea"/>
                <a:cs typeface="+mn-cs"/>
              </a:rPr>
              <a:t>Introduce the subject with a question or an invitation </a:t>
            </a:r>
          </a:p>
        </p:txBody>
      </p:sp>
      <p:cxnSp>
        <p:nvCxnSpPr>
          <p:cNvPr id="28" name="Straight Connector 27">
            <a:extLst>
              <a:ext uri="{FF2B5EF4-FFF2-40B4-BE49-F238E27FC236}">
                <a16:creationId xmlns:a16="http://schemas.microsoft.com/office/drawing/2014/main" id="{994262BC-EE98-4BD6-82DB-4955E8DCC29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2" y="2057401"/>
            <a:ext cx="0" cy="274320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6" name="Graphic 5" descr="Questions">
            <a:extLst>
              <a:ext uri="{FF2B5EF4-FFF2-40B4-BE49-F238E27FC236}">
                <a16:creationId xmlns:a16="http://schemas.microsoft.com/office/drawing/2014/main" id="{2E2513A5-5211-4042-8AAE-570A829BDCC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8298776" y="1948324"/>
            <a:ext cx="2501726" cy="2501726"/>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extLst>
      <p:ext uri="{BB962C8B-B14F-4D97-AF65-F5344CB8AC3E}">
        <p14:creationId xmlns:p14="http://schemas.microsoft.com/office/powerpoint/2010/main" val="1351612115"/>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61A0104-BF6E-465D-B05F-F41F69B3680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13" name="Rectangle 12">
            <a:extLst>
              <a:ext uri="{FF2B5EF4-FFF2-40B4-BE49-F238E27FC236}">
                <a16:creationId xmlns:a16="http://schemas.microsoft.com/office/drawing/2014/main" id="{03B901C5-8FDC-42CF-AE02-104ECD0C25E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solidFill>
            <a:schemeClr val="bg2"/>
          </a:solidFill>
          <a:ln w="6350" cap="sq" cmpd="sng" algn="ctr">
            <a:noFill/>
            <a:prstDash val="solid"/>
            <a:miter lim="800000"/>
          </a:ln>
          <a:effectLst/>
        </p:spPr>
      </p:sp>
      <p:sp>
        <p:nvSpPr>
          <p:cNvPr id="15" name="Rectangle 14">
            <a:extLst>
              <a:ext uri="{FF2B5EF4-FFF2-40B4-BE49-F238E27FC236}">
                <a16:creationId xmlns:a16="http://schemas.microsoft.com/office/drawing/2014/main" id="{B9C625DA-7188-421C-8A6E-4DA7C4AB53D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tx1">
              <a:alpha val="90000"/>
            </a:schemeClr>
          </a:solidFill>
          <a:ln w="6350" cap="flat" cmpd="sng" algn="ctr">
            <a:noFill/>
            <a:prstDash val="solid"/>
          </a:ln>
          <a:effectLst>
            <a:softEdge rad="0"/>
          </a:effectLst>
        </p:spPr>
      </p:sp>
      <p:sp>
        <p:nvSpPr>
          <p:cNvPr id="17" name="Rectangle 16">
            <a:extLst>
              <a:ext uri="{FF2B5EF4-FFF2-40B4-BE49-F238E27FC236}">
                <a16:creationId xmlns:a16="http://schemas.microsoft.com/office/drawing/2014/main" id="{54C16ED3-D479-4321-ADBE-759430B0943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solidFill>
            <a:schemeClr val="bg2">
              <a:alpha val="90000"/>
            </a:schemeClr>
          </a:solidFill>
          <a:ln w="6350" cap="sq" cmpd="sng" algn="ctr">
            <a:noFill/>
            <a:prstDash val="solid"/>
            <a:miter lim="800000"/>
          </a:ln>
          <a:effectLst/>
        </p:spPr>
      </p:sp>
      <p:graphicFrame>
        <p:nvGraphicFramePr>
          <p:cNvPr id="6" name="Diagram 5">
            <a:extLst>
              <a:ext uri="{FF2B5EF4-FFF2-40B4-BE49-F238E27FC236}">
                <a16:creationId xmlns:a16="http://schemas.microsoft.com/office/drawing/2014/main" id="{D22F966A-869F-42AB-9604-6B51ADF8E320}"/>
              </a:ext>
            </a:extLst>
          </p:cNvPr>
          <p:cNvGraphicFramePr/>
          <p:nvPr>
            <p:extLst>
              <p:ext uri="{D42A27DB-BD31-4B8C-83A1-F6EECF244321}">
                <p14:modId xmlns:p14="http://schemas.microsoft.com/office/powerpoint/2010/main" val="2670699395"/>
              </p:ext>
            </p:extLst>
          </p:nvPr>
        </p:nvGraphicFramePr>
        <p:xfrm>
          <a:off x="360970" y="374904"/>
          <a:ext cx="11448288" cy="61081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19850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280602-6B4E-4A9C-91DA-10765899E87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20308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D863A707-C950-46B3-A33E-745CFD385F8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33"/>
            <a:ext cx="675365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294E7DD-8358-41B4-983D-A97A1A11A0D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50257" y="12699"/>
            <a:ext cx="5427262" cy="6858000"/>
          </a:xfrm>
          <a:prstGeom prst="rect">
            <a:avLst/>
          </a:prstGeom>
          <a:blipFill dpi="0" rotWithShape="1">
            <a:blip r:embed="rId2">
              <a:alphaModFix amt="2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EA26AAF4-9243-4564-9869-A0081F6EB50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1973" y="643464"/>
            <a:ext cx="4143830" cy="5566305"/>
          </a:xfrm>
          <a:prstGeom prst="rect">
            <a:avLst/>
          </a:prstGeom>
          <a:solidFill>
            <a:srgbClr val="FFFFFF"/>
          </a:solidFill>
          <a:ln w="6350" cap="flat" cmpd="sng" algn="ctr">
            <a:noFill/>
            <a:prstDash val="solid"/>
          </a:ln>
          <a:effectLst>
            <a:outerShdw blurRad="50800" algn="ctr" rotWithShape="0">
              <a:prstClr val="black">
                <a:alpha val="66000"/>
              </a:prstClr>
            </a:outerShdw>
            <a:softEdge rad="0"/>
          </a:effectLst>
        </p:spPr>
      </p:sp>
      <p:sp>
        <p:nvSpPr>
          <p:cNvPr id="18" name="Rectangle 17">
            <a:extLst>
              <a:ext uri="{FF2B5EF4-FFF2-40B4-BE49-F238E27FC236}">
                <a16:creationId xmlns:a16="http://schemas.microsoft.com/office/drawing/2014/main" id="{BBC6212C-3141-4CEC-BD34-E90B534C22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7364" y="806860"/>
            <a:ext cx="3813048" cy="5239512"/>
          </a:xfrm>
          <a:prstGeom prst="rect">
            <a:avLst/>
          </a:prstGeom>
          <a:solidFill>
            <a:schemeClr val="tx2"/>
          </a:solidFill>
          <a:ln w="6350" cap="sq" cmpd="sng" algn="ctr">
            <a:solidFill>
              <a:schemeClr val="tx2"/>
            </a:solidFill>
            <a:prstDash val="solid"/>
            <a:miter lim="800000"/>
          </a:ln>
          <a:effectLst/>
        </p:spPr>
      </p:sp>
      <p:sp>
        <p:nvSpPr>
          <p:cNvPr id="2" name="Title 1">
            <a:extLst>
              <a:ext uri="{FF2B5EF4-FFF2-40B4-BE49-F238E27FC236}">
                <a16:creationId xmlns:a16="http://schemas.microsoft.com/office/drawing/2014/main" id="{A8358EEB-B687-4B3A-A663-54FB46C4F791}"/>
              </a:ext>
            </a:extLst>
          </p:cNvPr>
          <p:cNvSpPr>
            <a:spLocks noGrp="1"/>
          </p:cNvSpPr>
          <p:nvPr>
            <p:ph type="title"/>
          </p:nvPr>
        </p:nvSpPr>
        <p:spPr>
          <a:xfrm>
            <a:off x="7747000" y="1243753"/>
            <a:ext cx="3454400" cy="4378962"/>
          </a:xfrm>
        </p:spPr>
        <p:txBody>
          <a:bodyPr>
            <a:normAutofit/>
          </a:bodyPr>
          <a:lstStyle/>
          <a:p>
            <a:pPr algn="ctr"/>
            <a:r>
              <a:rPr lang="en-US">
                <a:solidFill>
                  <a:schemeClr val="bg1"/>
                </a:solidFill>
              </a:rPr>
              <a:t>You don’t need to be an expert</a:t>
            </a:r>
          </a:p>
        </p:txBody>
      </p:sp>
      <p:graphicFrame>
        <p:nvGraphicFramePr>
          <p:cNvPr id="5" name="Content Placeholder 2">
            <a:extLst>
              <a:ext uri="{FF2B5EF4-FFF2-40B4-BE49-F238E27FC236}">
                <a16:creationId xmlns:a16="http://schemas.microsoft.com/office/drawing/2014/main" id="{FB8F3DC4-7D42-4998-A17A-223BB277C99E}"/>
              </a:ext>
            </a:extLst>
          </p:cNvPr>
          <p:cNvGraphicFramePr>
            <a:graphicFrameLocks noGrp="1"/>
          </p:cNvGraphicFramePr>
          <p:nvPr>
            <p:ph idx="1"/>
            <p:extLst>
              <p:ext uri="{D42A27DB-BD31-4B8C-83A1-F6EECF244321}">
                <p14:modId xmlns:p14="http://schemas.microsoft.com/office/powerpoint/2010/main" val="3613072182"/>
              </p:ext>
            </p:extLst>
          </p:nvPr>
        </p:nvGraphicFramePr>
        <p:xfrm>
          <a:off x="793591" y="800946"/>
          <a:ext cx="5166475" cy="52523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95519419"/>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9E427CB-5B7B-4393-A249-68004C4919CE}"/>
              </a:ext>
            </a:extLst>
          </p:cNvPr>
          <p:cNvSpPr>
            <a:spLocks noGrp="1"/>
          </p:cNvSpPr>
          <p:nvPr>
            <p:ph type="body" idx="1"/>
          </p:nvPr>
        </p:nvSpPr>
        <p:spPr>
          <a:xfrm>
            <a:off x="901899" y="1026981"/>
            <a:ext cx="4754880" cy="640080"/>
          </a:xfrm>
        </p:spPr>
        <p:txBody>
          <a:bodyPr>
            <a:noAutofit/>
          </a:bodyPr>
          <a:lstStyle/>
          <a:p>
            <a:r>
              <a:rPr lang="en-US" sz="4000" dirty="0"/>
              <a:t>RISKS	</a:t>
            </a:r>
          </a:p>
        </p:txBody>
      </p:sp>
      <p:sp>
        <p:nvSpPr>
          <p:cNvPr id="9" name="Content Placeholder 8">
            <a:extLst>
              <a:ext uri="{FF2B5EF4-FFF2-40B4-BE49-F238E27FC236}">
                <a16:creationId xmlns:a16="http://schemas.microsoft.com/office/drawing/2014/main" id="{12DED35E-362A-4B6A-8C48-A32D67C1C51F}"/>
              </a:ext>
            </a:extLst>
          </p:cNvPr>
          <p:cNvSpPr>
            <a:spLocks noGrp="1"/>
          </p:cNvSpPr>
          <p:nvPr>
            <p:ph sz="half" idx="2"/>
          </p:nvPr>
        </p:nvSpPr>
        <p:spPr>
          <a:custGeom>
            <a:avLst/>
            <a:gdLst>
              <a:gd name="connsiteX0" fmla="*/ 0 w 4754880"/>
              <a:gd name="connsiteY0" fmla="*/ 0 h 3200400"/>
              <a:gd name="connsiteX1" fmla="*/ 451714 w 4754880"/>
              <a:gd name="connsiteY1" fmla="*/ 0 h 3200400"/>
              <a:gd name="connsiteX2" fmla="*/ 903427 w 4754880"/>
              <a:gd name="connsiteY2" fmla="*/ 0 h 3200400"/>
              <a:gd name="connsiteX3" fmla="*/ 1592885 w 4754880"/>
              <a:gd name="connsiteY3" fmla="*/ 0 h 3200400"/>
              <a:gd name="connsiteX4" fmla="*/ 2092147 w 4754880"/>
              <a:gd name="connsiteY4" fmla="*/ 0 h 3200400"/>
              <a:gd name="connsiteX5" fmla="*/ 2734056 w 4754880"/>
              <a:gd name="connsiteY5" fmla="*/ 0 h 3200400"/>
              <a:gd name="connsiteX6" fmla="*/ 3328416 w 4754880"/>
              <a:gd name="connsiteY6" fmla="*/ 0 h 3200400"/>
              <a:gd name="connsiteX7" fmla="*/ 3922776 w 4754880"/>
              <a:gd name="connsiteY7" fmla="*/ 0 h 3200400"/>
              <a:gd name="connsiteX8" fmla="*/ 4754880 w 4754880"/>
              <a:gd name="connsiteY8" fmla="*/ 0 h 3200400"/>
              <a:gd name="connsiteX9" fmla="*/ 4754880 w 4754880"/>
              <a:gd name="connsiteY9" fmla="*/ 597408 h 3200400"/>
              <a:gd name="connsiteX10" fmla="*/ 4754880 w 4754880"/>
              <a:gd name="connsiteY10" fmla="*/ 1162812 h 3200400"/>
              <a:gd name="connsiteX11" fmla="*/ 4754880 w 4754880"/>
              <a:gd name="connsiteY11" fmla="*/ 1600200 h 3200400"/>
              <a:gd name="connsiteX12" fmla="*/ 4754880 w 4754880"/>
              <a:gd name="connsiteY12" fmla="*/ 2133600 h 3200400"/>
              <a:gd name="connsiteX13" fmla="*/ 4754880 w 4754880"/>
              <a:gd name="connsiteY13" fmla="*/ 2602992 h 3200400"/>
              <a:gd name="connsiteX14" fmla="*/ 4754880 w 4754880"/>
              <a:gd name="connsiteY14" fmla="*/ 3200400 h 3200400"/>
              <a:gd name="connsiteX15" fmla="*/ 4112971 w 4754880"/>
              <a:gd name="connsiteY15" fmla="*/ 3200400 h 3200400"/>
              <a:gd name="connsiteX16" fmla="*/ 3423514 w 4754880"/>
              <a:gd name="connsiteY16" fmla="*/ 3200400 h 3200400"/>
              <a:gd name="connsiteX17" fmla="*/ 2781605 w 4754880"/>
              <a:gd name="connsiteY17" fmla="*/ 3200400 h 3200400"/>
              <a:gd name="connsiteX18" fmla="*/ 2187245 w 4754880"/>
              <a:gd name="connsiteY18" fmla="*/ 3200400 h 3200400"/>
              <a:gd name="connsiteX19" fmla="*/ 1497787 w 4754880"/>
              <a:gd name="connsiteY19" fmla="*/ 3200400 h 3200400"/>
              <a:gd name="connsiteX20" fmla="*/ 950976 w 4754880"/>
              <a:gd name="connsiteY20" fmla="*/ 3200400 h 3200400"/>
              <a:gd name="connsiteX21" fmla="*/ 0 w 4754880"/>
              <a:gd name="connsiteY21" fmla="*/ 3200400 h 3200400"/>
              <a:gd name="connsiteX22" fmla="*/ 0 w 4754880"/>
              <a:gd name="connsiteY22" fmla="*/ 2763012 h 3200400"/>
              <a:gd name="connsiteX23" fmla="*/ 0 w 4754880"/>
              <a:gd name="connsiteY23" fmla="*/ 2261616 h 3200400"/>
              <a:gd name="connsiteX24" fmla="*/ 0 w 4754880"/>
              <a:gd name="connsiteY24" fmla="*/ 1792224 h 3200400"/>
              <a:gd name="connsiteX25" fmla="*/ 0 w 4754880"/>
              <a:gd name="connsiteY25" fmla="*/ 1258824 h 3200400"/>
              <a:gd name="connsiteX26" fmla="*/ 0 w 4754880"/>
              <a:gd name="connsiteY26" fmla="*/ 789432 h 3200400"/>
              <a:gd name="connsiteX27" fmla="*/ 0 w 4754880"/>
              <a:gd name="connsiteY27" fmla="*/ 0 h 320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54880" h="3200400" fill="none" extrusionOk="0">
                <a:moveTo>
                  <a:pt x="0" y="0"/>
                </a:moveTo>
                <a:cubicBezTo>
                  <a:pt x="170625" y="-53459"/>
                  <a:pt x="257412" y="12731"/>
                  <a:pt x="451714" y="0"/>
                </a:cubicBezTo>
                <a:cubicBezTo>
                  <a:pt x="646016" y="-12731"/>
                  <a:pt x="764295" y="22844"/>
                  <a:pt x="903427" y="0"/>
                </a:cubicBezTo>
                <a:cubicBezTo>
                  <a:pt x="1042559" y="-22844"/>
                  <a:pt x="1397839" y="47600"/>
                  <a:pt x="1592885" y="0"/>
                </a:cubicBezTo>
                <a:cubicBezTo>
                  <a:pt x="1787931" y="-47600"/>
                  <a:pt x="1969721" y="1264"/>
                  <a:pt x="2092147" y="0"/>
                </a:cubicBezTo>
                <a:cubicBezTo>
                  <a:pt x="2214573" y="-1264"/>
                  <a:pt x="2426228" y="38275"/>
                  <a:pt x="2734056" y="0"/>
                </a:cubicBezTo>
                <a:cubicBezTo>
                  <a:pt x="3041884" y="-38275"/>
                  <a:pt x="3177442" y="23595"/>
                  <a:pt x="3328416" y="0"/>
                </a:cubicBezTo>
                <a:cubicBezTo>
                  <a:pt x="3479390" y="-23595"/>
                  <a:pt x="3796463" y="33227"/>
                  <a:pt x="3922776" y="0"/>
                </a:cubicBezTo>
                <a:cubicBezTo>
                  <a:pt x="4049089" y="-33227"/>
                  <a:pt x="4438659" y="21719"/>
                  <a:pt x="4754880" y="0"/>
                </a:cubicBezTo>
                <a:cubicBezTo>
                  <a:pt x="4805363" y="195793"/>
                  <a:pt x="4747092" y="348440"/>
                  <a:pt x="4754880" y="597408"/>
                </a:cubicBezTo>
                <a:cubicBezTo>
                  <a:pt x="4762668" y="846376"/>
                  <a:pt x="4718556" y="895493"/>
                  <a:pt x="4754880" y="1162812"/>
                </a:cubicBezTo>
                <a:cubicBezTo>
                  <a:pt x="4791204" y="1430131"/>
                  <a:pt x="4725630" y="1397664"/>
                  <a:pt x="4754880" y="1600200"/>
                </a:cubicBezTo>
                <a:cubicBezTo>
                  <a:pt x="4784130" y="1802736"/>
                  <a:pt x="4721113" y="1953797"/>
                  <a:pt x="4754880" y="2133600"/>
                </a:cubicBezTo>
                <a:cubicBezTo>
                  <a:pt x="4788647" y="2313403"/>
                  <a:pt x="4749846" y="2413517"/>
                  <a:pt x="4754880" y="2602992"/>
                </a:cubicBezTo>
                <a:cubicBezTo>
                  <a:pt x="4759914" y="2792467"/>
                  <a:pt x="4710872" y="2939633"/>
                  <a:pt x="4754880" y="3200400"/>
                </a:cubicBezTo>
                <a:cubicBezTo>
                  <a:pt x="4487689" y="3209073"/>
                  <a:pt x="4308755" y="3134161"/>
                  <a:pt x="4112971" y="3200400"/>
                </a:cubicBezTo>
                <a:cubicBezTo>
                  <a:pt x="3917187" y="3266639"/>
                  <a:pt x="3590886" y="3179027"/>
                  <a:pt x="3423514" y="3200400"/>
                </a:cubicBezTo>
                <a:cubicBezTo>
                  <a:pt x="3256142" y="3221773"/>
                  <a:pt x="2979874" y="3159016"/>
                  <a:pt x="2781605" y="3200400"/>
                </a:cubicBezTo>
                <a:cubicBezTo>
                  <a:pt x="2583336" y="3241784"/>
                  <a:pt x="2369721" y="3139268"/>
                  <a:pt x="2187245" y="3200400"/>
                </a:cubicBezTo>
                <a:cubicBezTo>
                  <a:pt x="2004769" y="3261532"/>
                  <a:pt x="1758957" y="3141384"/>
                  <a:pt x="1497787" y="3200400"/>
                </a:cubicBezTo>
                <a:cubicBezTo>
                  <a:pt x="1236617" y="3259416"/>
                  <a:pt x="1175875" y="3168188"/>
                  <a:pt x="950976" y="3200400"/>
                </a:cubicBezTo>
                <a:cubicBezTo>
                  <a:pt x="726077" y="3232612"/>
                  <a:pt x="324386" y="3145920"/>
                  <a:pt x="0" y="3200400"/>
                </a:cubicBezTo>
                <a:cubicBezTo>
                  <a:pt x="-29986" y="3011505"/>
                  <a:pt x="33461" y="2930953"/>
                  <a:pt x="0" y="2763012"/>
                </a:cubicBezTo>
                <a:cubicBezTo>
                  <a:pt x="-33461" y="2595071"/>
                  <a:pt x="26560" y="2410803"/>
                  <a:pt x="0" y="2261616"/>
                </a:cubicBezTo>
                <a:cubicBezTo>
                  <a:pt x="-26560" y="2112429"/>
                  <a:pt x="7776" y="2008548"/>
                  <a:pt x="0" y="1792224"/>
                </a:cubicBezTo>
                <a:cubicBezTo>
                  <a:pt x="-7776" y="1575900"/>
                  <a:pt x="9565" y="1485963"/>
                  <a:pt x="0" y="1258824"/>
                </a:cubicBezTo>
                <a:cubicBezTo>
                  <a:pt x="-9565" y="1031685"/>
                  <a:pt x="47466" y="1019966"/>
                  <a:pt x="0" y="789432"/>
                </a:cubicBezTo>
                <a:cubicBezTo>
                  <a:pt x="-47466" y="558898"/>
                  <a:pt x="90513" y="190449"/>
                  <a:pt x="0" y="0"/>
                </a:cubicBezTo>
                <a:close/>
              </a:path>
              <a:path w="4754880" h="3200400" stroke="0" extrusionOk="0">
                <a:moveTo>
                  <a:pt x="0" y="0"/>
                </a:moveTo>
                <a:cubicBezTo>
                  <a:pt x="138090" y="-24137"/>
                  <a:pt x="291316" y="16712"/>
                  <a:pt x="546811" y="0"/>
                </a:cubicBezTo>
                <a:cubicBezTo>
                  <a:pt x="802306" y="-16712"/>
                  <a:pt x="803973" y="40970"/>
                  <a:pt x="998525" y="0"/>
                </a:cubicBezTo>
                <a:cubicBezTo>
                  <a:pt x="1193077" y="-40970"/>
                  <a:pt x="1463759" y="65015"/>
                  <a:pt x="1687982" y="0"/>
                </a:cubicBezTo>
                <a:cubicBezTo>
                  <a:pt x="1912205" y="-65015"/>
                  <a:pt x="2088320" y="47344"/>
                  <a:pt x="2234794" y="0"/>
                </a:cubicBezTo>
                <a:cubicBezTo>
                  <a:pt x="2381268" y="-47344"/>
                  <a:pt x="2510852" y="11227"/>
                  <a:pt x="2686507" y="0"/>
                </a:cubicBezTo>
                <a:cubicBezTo>
                  <a:pt x="2862162" y="-11227"/>
                  <a:pt x="2969219" y="15138"/>
                  <a:pt x="3138221" y="0"/>
                </a:cubicBezTo>
                <a:cubicBezTo>
                  <a:pt x="3307223" y="-15138"/>
                  <a:pt x="3468226" y="51299"/>
                  <a:pt x="3732581" y="0"/>
                </a:cubicBezTo>
                <a:cubicBezTo>
                  <a:pt x="3996936" y="-51299"/>
                  <a:pt x="4511968" y="4114"/>
                  <a:pt x="4754880" y="0"/>
                </a:cubicBezTo>
                <a:cubicBezTo>
                  <a:pt x="4786403" y="167300"/>
                  <a:pt x="4734115" y="387079"/>
                  <a:pt x="4754880" y="501396"/>
                </a:cubicBezTo>
                <a:cubicBezTo>
                  <a:pt x="4775645" y="615713"/>
                  <a:pt x="4704984" y="919890"/>
                  <a:pt x="4754880" y="1034796"/>
                </a:cubicBezTo>
                <a:cubicBezTo>
                  <a:pt x="4804776" y="1149702"/>
                  <a:pt x="4720548" y="1476091"/>
                  <a:pt x="4754880" y="1600200"/>
                </a:cubicBezTo>
                <a:cubicBezTo>
                  <a:pt x="4789212" y="1724309"/>
                  <a:pt x="4712409" y="1861501"/>
                  <a:pt x="4754880" y="2101596"/>
                </a:cubicBezTo>
                <a:cubicBezTo>
                  <a:pt x="4797351" y="2341691"/>
                  <a:pt x="4745357" y="2370738"/>
                  <a:pt x="4754880" y="2602992"/>
                </a:cubicBezTo>
                <a:cubicBezTo>
                  <a:pt x="4764403" y="2835246"/>
                  <a:pt x="4709306" y="3077871"/>
                  <a:pt x="4754880" y="3200400"/>
                </a:cubicBezTo>
                <a:cubicBezTo>
                  <a:pt x="4477493" y="3218093"/>
                  <a:pt x="4346036" y="3147088"/>
                  <a:pt x="4160520" y="3200400"/>
                </a:cubicBezTo>
                <a:cubicBezTo>
                  <a:pt x="3975004" y="3253712"/>
                  <a:pt x="3782216" y="3185085"/>
                  <a:pt x="3661258" y="3200400"/>
                </a:cubicBezTo>
                <a:cubicBezTo>
                  <a:pt x="3540300" y="3215715"/>
                  <a:pt x="3306495" y="3155654"/>
                  <a:pt x="2971800" y="3200400"/>
                </a:cubicBezTo>
                <a:cubicBezTo>
                  <a:pt x="2637105" y="3245146"/>
                  <a:pt x="2466756" y="3184478"/>
                  <a:pt x="2282342" y="3200400"/>
                </a:cubicBezTo>
                <a:cubicBezTo>
                  <a:pt x="2097928" y="3216322"/>
                  <a:pt x="2000264" y="3157328"/>
                  <a:pt x="1735531" y="3200400"/>
                </a:cubicBezTo>
                <a:cubicBezTo>
                  <a:pt x="1470798" y="3243472"/>
                  <a:pt x="1485538" y="3162219"/>
                  <a:pt x="1283818" y="3200400"/>
                </a:cubicBezTo>
                <a:cubicBezTo>
                  <a:pt x="1082098" y="3238581"/>
                  <a:pt x="852355" y="3181638"/>
                  <a:pt x="594360" y="3200400"/>
                </a:cubicBezTo>
                <a:cubicBezTo>
                  <a:pt x="336365" y="3219162"/>
                  <a:pt x="139741" y="3134147"/>
                  <a:pt x="0" y="3200400"/>
                </a:cubicBezTo>
                <a:cubicBezTo>
                  <a:pt x="-7574" y="3076500"/>
                  <a:pt x="41117" y="2980553"/>
                  <a:pt x="0" y="2763012"/>
                </a:cubicBezTo>
                <a:cubicBezTo>
                  <a:pt x="-41117" y="2545471"/>
                  <a:pt x="26775" y="2423771"/>
                  <a:pt x="0" y="2325624"/>
                </a:cubicBezTo>
                <a:cubicBezTo>
                  <a:pt x="-26775" y="2227477"/>
                  <a:pt x="44797" y="2063980"/>
                  <a:pt x="0" y="1824228"/>
                </a:cubicBezTo>
                <a:cubicBezTo>
                  <a:pt x="-44797" y="1584476"/>
                  <a:pt x="16706" y="1478955"/>
                  <a:pt x="0" y="1322832"/>
                </a:cubicBezTo>
                <a:cubicBezTo>
                  <a:pt x="-16706" y="1166709"/>
                  <a:pt x="36704" y="918194"/>
                  <a:pt x="0" y="725424"/>
                </a:cubicBezTo>
                <a:cubicBezTo>
                  <a:pt x="-36704" y="532654"/>
                  <a:pt x="9756" y="231712"/>
                  <a:pt x="0" y="0"/>
                </a:cubicBezTo>
                <a:close/>
              </a:path>
            </a:pathLst>
          </a:custGeom>
          <a:ln w="19050">
            <a:solidFill>
              <a:schemeClr val="accent3"/>
            </a:solidFill>
            <a:extLst>
              <a:ext uri="{C807C97D-BFC1-408E-A445-0C87EB9F89A2}">
                <ask:lineSketchStyleProps xmlns:ask="http://schemas.microsoft.com/office/drawing/2018/sketchyshapes" xmlns="" sd="4294420361">
                  <ask:type>
                    <ask:lineSketchScribble/>
                  </ask:type>
                </ask:lineSketchStyleProps>
              </a:ext>
            </a:extLst>
          </a:ln>
        </p:spPr>
        <p:txBody>
          <a:bodyPr/>
          <a:lstStyle/>
          <a:p>
            <a:r>
              <a:rPr lang="en-US" dirty="0"/>
              <a:t>Radiation Exposure</a:t>
            </a:r>
          </a:p>
          <a:p>
            <a:r>
              <a:rPr lang="en-US" dirty="0"/>
              <a:t>Overdiagnosis/Overtreatment</a:t>
            </a:r>
          </a:p>
          <a:p>
            <a:r>
              <a:rPr lang="en-US" dirty="0"/>
              <a:t>False Alarms </a:t>
            </a:r>
          </a:p>
          <a:p>
            <a:r>
              <a:rPr lang="en-US" dirty="0"/>
              <a:t>Need for further workup</a:t>
            </a:r>
          </a:p>
          <a:p>
            <a:r>
              <a:rPr lang="en-US" dirty="0"/>
              <a:t>Invasive procedures </a:t>
            </a:r>
          </a:p>
          <a:p>
            <a:r>
              <a:rPr lang="en-US" dirty="0"/>
              <a:t>Incidental findings</a:t>
            </a:r>
          </a:p>
          <a:p>
            <a:endParaRPr lang="en-US" dirty="0"/>
          </a:p>
          <a:p>
            <a:endParaRPr lang="en-US" dirty="0"/>
          </a:p>
        </p:txBody>
      </p:sp>
      <p:sp>
        <p:nvSpPr>
          <p:cNvPr id="10" name="Text Placeholder 9">
            <a:extLst>
              <a:ext uri="{FF2B5EF4-FFF2-40B4-BE49-F238E27FC236}">
                <a16:creationId xmlns:a16="http://schemas.microsoft.com/office/drawing/2014/main" id="{33A51AC0-D71B-44FE-A76C-279F4AA35056}"/>
              </a:ext>
            </a:extLst>
          </p:cNvPr>
          <p:cNvSpPr>
            <a:spLocks noGrp="1"/>
          </p:cNvSpPr>
          <p:nvPr>
            <p:ph type="body" sz="quarter" idx="3"/>
          </p:nvPr>
        </p:nvSpPr>
        <p:spPr>
          <a:xfrm>
            <a:off x="6247533" y="1026981"/>
            <a:ext cx="4754880" cy="640080"/>
          </a:xfrm>
        </p:spPr>
        <p:txBody>
          <a:bodyPr>
            <a:noAutofit/>
          </a:bodyPr>
          <a:lstStyle/>
          <a:p>
            <a:r>
              <a:rPr lang="en-US" sz="4000" dirty="0"/>
              <a:t>BENEFITS</a:t>
            </a:r>
          </a:p>
        </p:txBody>
      </p:sp>
      <p:sp>
        <p:nvSpPr>
          <p:cNvPr id="11" name="Content Placeholder 10">
            <a:extLst>
              <a:ext uri="{FF2B5EF4-FFF2-40B4-BE49-F238E27FC236}">
                <a16:creationId xmlns:a16="http://schemas.microsoft.com/office/drawing/2014/main" id="{D85E97D8-9F6E-4EAC-A3D8-DF512A7CC76F}"/>
              </a:ext>
            </a:extLst>
          </p:cNvPr>
          <p:cNvSpPr>
            <a:spLocks noGrp="1"/>
          </p:cNvSpPr>
          <p:nvPr>
            <p:ph sz="quarter" idx="4"/>
          </p:nvPr>
        </p:nvSpPr>
        <p:spPr>
          <a:custGeom>
            <a:avLst/>
            <a:gdLst>
              <a:gd name="connsiteX0" fmla="*/ 0 w 4754880"/>
              <a:gd name="connsiteY0" fmla="*/ 0 h 3200400"/>
              <a:gd name="connsiteX1" fmla="*/ 546811 w 4754880"/>
              <a:gd name="connsiteY1" fmla="*/ 0 h 3200400"/>
              <a:gd name="connsiteX2" fmla="*/ 998525 w 4754880"/>
              <a:gd name="connsiteY2" fmla="*/ 0 h 3200400"/>
              <a:gd name="connsiteX3" fmla="*/ 1545336 w 4754880"/>
              <a:gd name="connsiteY3" fmla="*/ 0 h 3200400"/>
              <a:gd name="connsiteX4" fmla="*/ 2187245 w 4754880"/>
              <a:gd name="connsiteY4" fmla="*/ 0 h 3200400"/>
              <a:gd name="connsiteX5" fmla="*/ 2829154 w 4754880"/>
              <a:gd name="connsiteY5" fmla="*/ 0 h 3200400"/>
              <a:gd name="connsiteX6" fmla="*/ 3471062 w 4754880"/>
              <a:gd name="connsiteY6" fmla="*/ 0 h 3200400"/>
              <a:gd name="connsiteX7" fmla="*/ 4160520 w 4754880"/>
              <a:gd name="connsiteY7" fmla="*/ 0 h 3200400"/>
              <a:gd name="connsiteX8" fmla="*/ 4754880 w 4754880"/>
              <a:gd name="connsiteY8" fmla="*/ 0 h 3200400"/>
              <a:gd name="connsiteX9" fmla="*/ 4754880 w 4754880"/>
              <a:gd name="connsiteY9" fmla="*/ 533400 h 3200400"/>
              <a:gd name="connsiteX10" fmla="*/ 4754880 w 4754880"/>
              <a:gd name="connsiteY10" fmla="*/ 1002792 h 3200400"/>
              <a:gd name="connsiteX11" fmla="*/ 4754880 w 4754880"/>
              <a:gd name="connsiteY11" fmla="*/ 1440180 h 3200400"/>
              <a:gd name="connsiteX12" fmla="*/ 4754880 w 4754880"/>
              <a:gd name="connsiteY12" fmla="*/ 1973580 h 3200400"/>
              <a:gd name="connsiteX13" fmla="*/ 4754880 w 4754880"/>
              <a:gd name="connsiteY13" fmla="*/ 2410968 h 3200400"/>
              <a:gd name="connsiteX14" fmla="*/ 4754880 w 4754880"/>
              <a:gd name="connsiteY14" fmla="*/ 3200400 h 3200400"/>
              <a:gd name="connsiteX15" fmla="*/ 4160520 w 4754880"/>
              <a:gd name="connsiteY15" fmla="*/ 3200400 h 3200400"/>
              <a:gd name="connsiteX16" fmla="*/ 3566160 w 4754880"/>
              <a:gd name="connsiteY16" fmla="*/ 3200400 h 3200400"/>
              <a:gd name="connsiteX17" fmla="*/ 3114446 w 4754880"/>
              <a:gd name="connsiteY17" fmla="*/ 3200400 h 3200400"/>
              <a:gd name="connsiteX18" fmla="*/ 2472538 w 4754880"/>
              <a:gd name="connsiteY18" fmla="*/ 3200400 h 3200400"/>
              <a:gd name="connsiteX19" fmla="*/ 2020824 w 4754880"/>
              <a:gd name="connsiteY19" fmla="*/ 3200400 h 3200400"/>
              <a:gd name="connsiteX20" fmla="*/ 1378915 w 4754880"/>
              <a:gd name="connsiteY20" fmla="*/ 3200400 h 3200400"/>
              <a:gd name="connsiteX21" fmla="*/ 784555 w 4754880"/>
              <a:gd name="connsiteY21" fmla="*/ 3200400 h 3200400"/>
              <a:gd name="connsiteX22" fmla="*/ 0 w 4754880"/>
              <a:gd name="connsiteY22" fmla="*/ 3200400 h 3200400"/>
              <a:gd name="connsiteX23" fmla="*/ 0 w 4754880"/>
              <a:gd name="connsiteY23" fmla="*/ 2763012 h 3200400"/>
              <a:gd name="connsiteX24" fmla="*/ 0 w 4754880"/>
              <a:gd name="connsiteY24" fmla="*/ 2325624 h 3200400"/>
              <a:gd name="connsiteX25" fmla="*/ 0 w 4754880"/>
              <a:gd name="connsiteY25" fmla="*/ 1728216 h 3200400"/>
              <a:gd name="connsiteX26" fmla="*/ 0 w 4754880"/>
              <a:gd name="connsiteY26" fmla="*/ 1194816 h 3200400"/>
              <a:gd name="connsiteX27" fmla="*/ 0 w 4754880"/>
              <a:gd name="connsiteY27" fmla="*/ 693420 h 3200400"/>
              <a:gd name="connsiteX28" fmla="*/ 0 w 4754880"/>
              <a:gd name="connsiteY28" fmla="*/ 0 h 320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54880" h="3200400" fill="none" extrusionOk="0">
                <a:moveTo>
                  <a:pt x="0" y="0"/>
                </a:moveTo>
                <a:cubicBezTo>
                  <a:pt x="270568" y="-32451"/>
                  <a:pt x="276035" y="40744"/>
                  <a:pt x="546811" y="0"/>
                </a:cubicBezTo>
                <a:cubicBezTo>
                  <a:pt x="817587" y="-40744"/>
                  <a:pt x="841034" y="21361"/>
                  <a:pt x="998525" y="0"/>
                </a:cubicBezTo>
                <a:cubicBezTo>
                  <a:pt x="1156016" y="-21361"/>
                  <a:pt x="1324621" y="58047"/>
                  <a:pt x="1545336" y="0"/>
                </a:cubicBezTo>
                <a:cubicBezTo>
                  <a:pt x="1766051" y="-58047"/>
                  <a:pt x="2017727" y="46410"/>
                  <a:pt x="2187245" y="0"/>
                </a:cubicBezTo>
                <a:cubicBezTo>
                  <a:pt x="2356763" y="-46410"/>
                  <a:pt x="2559190" y="39906"/>
                  <a:pt x="2829154" y="0"/>
                </a:cubicBezTo>
                <a:cubicBezTo>
                  <a:pt x="3099118" y="-39906"/>
                  <a:pt x="3185513" y="37503"/>
                  <a:pt x="3471062" y="0"/>
                </a:cubicBezTo>
                <a:cubicBezTo>
                  <a:pt x="3756611" y="-37503"/>
                  <a:pt x="3961967" y="76032"/>
                  <a:pt x="4160520" y="0"/>
                </a:cubicBezTo>
                <a:cubicBezTo>
                  <a:pt x="4359073" y="-76032"/>
                  <a:pt x="4494295" y="42515"/>
                  <a:pt x="4754880" y="0"/>
                </a:cubicBezTo>
                <a:cubicBezTo>
                  <a:pt x="4796518" y="149059"/>
                  <a:pt x="4713297" y="273260"/>
                  <a:pt x="4754880" y="533400"/>
                </a:cubicBezTo>
                <a:cubicBezTo>
                  <a:pt x="4796463" y="793540"/>
                  <a:pt x="4723920" y="882069"/>
                  <a:pt x="4754880" y="1002792"/>
                </a:cubicBezTo>
                <a:cubicBezTo>
                  <a:pt x="4785840" y="1123515"/>
                  <a:pt x="4738725" y="1278181"/>
                  <a:pt x="4754880" y="1440180"/>
                </a:cubicBezTo>
                <a:cubicBezTo>
                  <a:pt x="4771035" y="1602179"/>
                  <a:pt x="4694306" y="1761578"/>
                  <a:pt x="4754880" y="1973580"/>
                </a:cubicBezTo>
                <a:cubicBezTo>
                  <a:pt x="4815454" y="2185582"/>
                  <a:pt x="4731046" y="2213999"/>
                  <a:pt x="4754880" y="2410968"/>
                </a:cubicBezTo>
                <a:cubicBezTo>
                  <a:pt x="4778714" y="2607937"/>
                  <a:pt x="4706380" y="2976449"/>
                  <a:pt x="4754880" y="3200400"/>
                </a:cubicBezTo>
                <a:cubicBezTo>
                  <a:pt x="4577350" y="3255311"/>
                  <a:pt x="4407912" y="3187884"/>
                  <a:pt x="4160520" y="3200400"/>
                </a:cubicBezTo>
                <a:cubicBezTo>
                  <a:pt x="3913128" y="3212916"/>
                  <a:pt x="3755991" y="3134998"/>
                  <a:pt x="3566160" y="3200400"/>
                </a:cubicBezTo>
                <a:cubicBezTo>
                  <a:pt x="3376329" y="3265802"/>
                  <a:pt x="3211849" y="3154061"/>
                  <a:pt x="3114446" y="3200400"/>
                </a:cubicBezTo>
                <a:cubicBezTo>
                  <a:pt x="3017043" y="3246739"/>
                  <a:pt x="2722308" y="3167360"/>
                  <a:pt x="2472538" y="3200400"/>
                </a:cubicBezTo>
                <a:cubicBezTo>
                  <a:pt x="2222768" y="3233440"/>
                  <a:pt x="2214473" y="3199682"/>
                  <a:pt x="2020824" y="3200400"/>
                </a:cubicBezTo>
                <a:cubicBezTo>
                  <a:pt x="1827175" y="3201118"/>
                  <a:pt x="1513634" y="3151059"/>
                  <a:pt x="1378915" y="3200400"/>
                </a:cubicBezTo>
                <a:cubicBezTo>
                  <a:pt x="1244196" y="3249741"/>
                  <a:pt x="955394" y="3181424"/>
                  <a:pt x="784555" y="3200400"/>
                </a:cubicBezTo>
                <a:cubicBezTo>
                  <a:pt x="613716" y="3219376"/>
                  <a:pt x="179587" y="3155513"/>
                  <a:pt x="0" y="3200400"/>
                </a:cubicBezTo>
                <a:cubicBezTo>
                  <a:pt x="-27973" y="3056940"/>
                  <a:pt x="36085" y="2857150"/>
                  <a:pt x="0" y="2763012"/>
                </a:cubicBezTo>
                <a:cubicBezTo>
                  <a:pt x="-36085" y="2668874"/>
                  <a:pt x="52231" y="2530004"/>
                  <a:pt x="0" y="2325624"/>
                </a:cubicBezTo>
                <a:cubicBezTo>
                  <a:pt x="-52231" y="2121244"/>
                  <a:pt x="53070" y="1897967"/>
                  <a:pt x="0" y="1728216"/>
                </a:cubicBezTo>
                <a:cubicBezTo>
                  <a:pt x="-53070" y="1558465"/>
                  <a:pt x="51604" y="1400929"/>
                  <a:pt x="0" y="1194816"/>
                </a:cubicBezTo>
                <a:cubicBezTo>
                  <a:pt x="-51604" y="988703"/>
                  <a:pt x="54944" y="876597"/>
                  <a:pt x="0" y="693420"/>
                </a:cubicBezTo>
                <a:cubicBezTo>
                  <a:pt x="-54944" y="510243"/>
                  <a:pt x="5533" y="181833"/>
                  <a:pt x="0" y="0"/>
                </a:cubicBezTo>
                <a:close/>
              </a:path>
              <a:path w="4754880" h="3200400" stroke="0" extrusionOk="0">
                <a:moveTo>
                  <a:pt x="0" y="0"/>
                </a:moveTo>
                <a:cubicBezTo>
                  <a:pt x="285866" y="-46592"/>
                  <a:pt x="304870" y="52720"/>
                  <a:pt x="594360" y="0"/>
                </a:cubicBezTo>
                <a:cubicBezTo>
                  <a:pt x="883850" y="-52720"/>
                  <a:pt x="952697" y="48354"/>
                  <a:pt x="1093622" y="0"/>
                </a:cubicBezTo>
                <a:cubicBezTo>
                  <a:pt x="1234547" y="-48354"/>
                  <a:pt x="1447619" y="29167"/>
                  <a:pt x="1687982" y="0"/>
                </a:cubicBezTo>
                <a:cubicBezTo>
                  <a:pt x="1928345" y="-29167"/>
                  <a:pt x="2070705" y="70668"/>
                  <a:pt x="2282342" y="0"/>
                </a:cubicBezTo>
                <a:cubicBezTo>
                  <a:pt x="2493979" y="-70668"/>
                  <a:pt x="2666107" y="30641"/>
                  <a:pt x="2781605" y="0"/>
                </a:cubicBezTo>
                <a:cubicBezTo>
                  <a:pt x="2897103" y="-30641"/>
                  <a:pt x="3091073" y="48969"/>
                  <a:pt x="3328416" y="0"/>
                </a:cubicBezTo>
                <a:cubicBezTo>
                  <a:pt x="3565759" y="-48969"/>
                  <a:pt x="3679695" y="40694"/>
                  <a:pt x="3875227" y="0"/>
                </a:cubicBezTo>
                <a:cubicBezTo>
                  <a:pt x="4070759" y="-40694"/>
                  <a:pt x="4531612" y="15052"/>
                  <a:pt x="4754880" y="0"/>
                </a:cubicBezTo>
                <a:cubicBezTo>
                  <a:pt x="4760279" y="151403"/>
                  <a:pt x="4724102" y="221157"/>
                  <a:pt x="4754880" y="437388"/>
                </a:cubicBezTo>
                <a:cubicBezTo>
                  <a:pt x="4785658" y="653619"/>
                  <a:pt x="4698929" y="828471"/>
                  <a:pt x="4754880" y="1002792"/>
                </a:cubicBezTo>
                <a:cubicBezTo>
                  <a:pt x="4810831" y="1177113"/>
                  <a:pt x="4718238" y="1365477"/>
                  <a:pt x="4754880" y="1504188"/>
                </a:cubicBezTo>
                <a:cubicBezTo>
                  <a:pt x="4791522" y="1642899"/>
                  <a:pt x="4729569" y="1848012"/>
                  <a:pt x="4754880" y="1941576"/>
                </a:cubicBezTo>
                <a:cubicBezTo>
                  <a:pt x="4780191" y="2035140"/>
                  <a:pt x="4703134" y="2231991"/>
                  <a:pt x="4754880" y="2410968"/>
                </a:cubicBezTo>
                <a:cubicBezTo>
                  <a:pt x="4806626" y="2589945"/>
                  <a:pt x="4697679" y="2903037"/>
                  <a:pt x="4754880" y="3200400"/>
                </a:cubicBezTo>
                <a:cubicBezTo>
                  <a:pt x="4639748" y="3209856"/>
                  <a:pt x="4356156" y="3138331"/>
                  <a:pt x="4208069" y="3200400"/>
                </a:cubicBezTo>
                <a:cubicBezTo>
                  <a:pt x="4059982" y="3262469"/>
                  <a:pt x="3875414" y="3189971"/>
                  <a:pt x="3661258" y="3200400"/>
                </a:cubicBezTo>
                <a:cubicBezTo>
                  <a:pt x="3447102" y="3210829"/>
                  <a:pt x="3340437" y="3176035"/>
                  <a:pt x="3114446" y="3200400"/>
                </a:cubicBezTo>
                <a:cubicBezTo>
                  <a:pt x="2888455" y="3224765"/>
                  <a:pt x="2781541" y="3134748"/>
                  <a:pt x="2472538" y="3200400"/>
                </a:cubicBezTo>
                <a:cubicBezTo>
                  <a:pt x="2163535" y="3266052"/>
                  <a:pt x="2075342" y="3194375"/>
                  <a:pt x="1830629" y="3200400"/>
                </a:cubicBezTo>
                <a:cubicBezTo>
                  <a:pt x="1585916" y="3206425"/>
                  <a:pt x="1377790" y="3184724"/>
                  <a:pt x="1141171" y="3200400"/>
                </a:cubicBezTo>
                <a:cubicBezTo>
                  <a:pt x="904552" y="3216076"/>
                  <a:pt x="367859" y="3173175"/>
                  <a:pt x="0" y="3200400"/>
                </a:cubicBezTo>
                <a:cubicBezTo>
                  <a:pt x="-59946" y="3078380"/>
                  <a:pt x="27886" y="2743804"/>
                  <a:pt x="0" y="2602992"/>
                </a:cubicBezTo>
                <a:cubicBezTo>
                  <a:pt x="-27886" y="2462180"/>
                  <a:pt x="19511" y="2257528"/>
                  <a:pt x="0" y="2005584"/>
                </a:cubicBezTo>
                <a:cubicBezTo>
                  <a:pt x="-19511" y="1753640"/>
                  <a:pt x="21281" y="1672900"/>
                  <a:pt x="0" y="1536192"/>
                </a:cubicBezTo>
                <a:cubicBezTo>
                  <a:pt x="-21281" y="1399484"/>
                  <a:pt x="42790" y="1301222"/>
                  <a:pt x="0" y="1098804"/>
                </a:cubicBezTo>
                <a:cubicBezTo>
                  <a:pt x="-42790" y="896386"/>
                  <a:pt x="55820" y="853995"/>
                  <a:pt x="0" y="629412"/>
                </a:cubicBezTo>
                <a:cubicBezTo>
                  <a:pt x="-55820" y="404829"/>
                  <a:pt x="4962" y="202724"/>
                  <a:pt x="0" y="0"/>
                </a:cubicBezTo>
                <a:close/>
              </a:path>
            </a:pathLst>
          </a:custGeom>
          <a:ln w="12700">
            <a:solidFill>
              <a:schemeClr val="accent3"/>
            </a:solidFill>
            <a:extLst>
              <a:ext uri="{C807C97D-BFC1-408E-A445-0C87EB9F89A2}">
                <ask:lineSketchStyleProps xmlns:ask="http://schemas.microsoft.com/office/drawing/2018/sketchyshapes" xmlns="" sd="1513424399">
                  <ask:type>
                    <ask:lineSketchScribble/>
                  </ask:type>
                </ask:lineSketchStyleProps>
              </a:ext>
            </a:extLst>
          </a:ln>
        </p:spPr>
        <p:txBody>
          <a:bodyPr/>
          <a:lstStyle/>
          <a:p>
            <a:r>
              <a:rPr lang="en-US" dirty="0"/>
              <a:t>Earlier detection </a:t>
            </a:r>
          </a:p>
          <a:p>
            <a:r>
              <a:rPr lang="en-US" dirty="0"/>
              <a:t>Easier Treatment</a:t>
            </a:r>
          </a:p>
          <a:p>
            <a:r>
              <a:rPr lang="en-US" dirty="0"/>
              <a:t>Increased Survival</a:t>
            </a:r>
          </a:p>
          <a:p>
            <a:r>
              <a:rPr lang="en-US" dirty="0"/>
              <a:t>Peace of mind </a:t>
            </a:r>
          </a:p>
          <a:p>
            <a:r>
              <a:rPr lang="en-US" dirty="0"/>
              <a:t>Incidental findings </a:t>
            </a:r>
          </a:p>
          <a:p>
            <a:r>
              <a:rPr lang="en-US" dirty="0"/>
              <a:t>Power of choice and control </a:t>
            </a:r>
          </a:p>
        </p:txBody>
      </p:sp>
    </p:spTree>
    <p:extLst>
      <p:ext uri="{BB962C8B-B14F-4D97-AF65-F5344CB8AC3E}">
        <p14:creationId xmlns:p14="http://schemas.microsoft.com/office/powerpoint/2010/main" val="324449329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6728D11B-929E-4324-91B0-4A4DA4CAC3D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DF83EFB2765874DA90BBF6CC1B3A13D" ma:contentTypeVersion="12" ma:contentTypeDescription="Create a new document." ma:contentTypeScope="" ma:versionID="3cf16af72023f1064f85afac967bc7eb">
  <xsd:schema xmlns:xsd="http://www.w3.org/2001/XMLSchema" xmlns:xs="http://www.w3.org/2001/XMLSchema" xmlns:p="http://schemas.microsoft.com/office/2006/metadata/properties" xmlns:ns3="4c615b99-00fe-46a7-9aff-902093438ce5" xmlns:ns4="d6a46ec9-238c-429a-a7ee-391df58000c4" targetNamespace="http://schemas.microsoft.com/office/2006/metadata/properties" ma:root="true" ma:fieldsID="b52e09e47695dd1139f1a8ae12209675" ns3:_="" ns4:_="">
    <xsd:import namespace="4c615b99-00fe-46a7-9aff-902093438ce5"/>
    <xsd:import namespace="d6a46ec9-238c-429a-a7ee-391df58000c4"/>
    <xsd:element name="properties">
      <xsd:complexType>
        <xsd:sequence>
          <xsd:element name="documentManagement">
            <xsd:complexType>
              <xsd:all>
                <xsd:element ref="ns3:MediaServiceMetadata" minOccurs="0"/>
                <xsd:element ref="ns3:MediaServiceFastMetadata" minOccurs="0"/>
                <xsd:element ref="ns3:MediaServiceEventHashCode" minOccurs="0"/>
                <xsd:element ref="ns3:MediaServiceGenerationTime" minOccurs="0"/>
                <xsd:element ref="ns4:SharedWithUsers" minOccurs="0"/>
                <xsd:element ref="ns4:SharedWithDetails" minOccurs="0"/>
                <xsd:element ref="ns4:SharingHintHash" minOccurs="0"/>
                <xsd:element ref="ns3:MediaServiceAutoTags" minOccurs="0"/>
                <xsd:element ref="ns3:MediaServiceOCR" minOccurs="0"/>
                <xsd:element ref="ns3:MediaServiceAutoKeyPoints" minOccurs="0"/>
                <xsd:element ref="ns3:MediaServiceKeyPoints"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c615b99-00fe-46a7-9aff-902093438c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0" nillable="true" ma:displayName="MediaServiceEventHashCode" ma:hidden="true" ma:internalName="MediaServiceEventHashCode"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a46ec9-238c-429a-a7ee-391df58000c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7A36765-1DB0-41E4-9FA5-96515B543B0A}">
  <ds:schemaRefs>
    <ds:schemaRef ds:uri="http://www.w3.org/XML/1998/namespace"/>
    <ds:schemaRef ds:uri="http://purl.org/dc/dcmitype/"/>
    <ds:schemaRef ds:uri="http://purl.org/dc/elements/1.1/"/>
    <ds:schemaRef ds:uri="http://purl.org/dc/terms/"/>
    <ds:schemaRef ds:uri="http://schemas.openxmlformats.org/package/2006/metadata/core-properties"/>
    <ds:schemaRef ds:uri="http://schemas.microsoft.com/office/2006/documentManagement/types"/>
    <ds:schemaRef ds:uri="http://schemas.microsoft.com/office/2006/metadata/properties"/>
    <ds:schemaRef ds:uri="http://schemas.microsoft.com/office/infopath/2007/PartnerControls"/>
    <ds:schemaRef ds:uri="d6a46ec9-238c-429a-a7ee-391df58000c4"/>
    <ds:schemaRef ds:uri="4c615b99-00fe-46a7-9aff-902093438ce5"/>
  </ds:schemaRefs>
</ds:datastoreItem>
</file>

<file path=customXml/itemProps2.xml><?xml version="1.0" encoding="utf-8"?>
<ds:datastoreItem xmlns:ds="http://schemas.openxmlformats.org/officeDocument/2006/customXml" ds:itemID="{525BE9F3-97C4-4C52-BFA2-5D5D74EDC4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c615b99-00fe-46a7-9aff-902093438ce5"/>
    <ds:schemaRef ds:uri="d6a46ec9-238c-429a-a7ee-391df5800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038D4E6-565E-4668-84A6-4977A19D6BD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TotalTime>
  <Words>828</Words>
  <Application>Microsoft Office PowerPoint</Application>
  <PresentationFormat>Widescreen</PresentationFormat>
  <Paragraphs>88</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Century Gothic</vt:lpstr>
      <vt:lpstr>Savon</vt:lpstr>
      <vt:lpstr>Lung Cancer Screening A Primary Care Perspective</vt:lpstr>
      <vt:lpstr>Learning Objectives </vt:lpstr>
      <vt:lpstr>Its not just another check box for the to do list </vt:lpstr>
      <vt:lpstr>You don’t have to do it all today </vt:lpstr>
      <vt:lpstr>Go with the flow …</vt:lpstr>
      <vt:lpstr>Introduce the subject with a question or an invitation </vt:lpstr>
      <vt:lpstr>PowerPoint Presentation</vt:lpstr>
      <vt:lpstr>You don’t need to be an expert</vt:lpstr>
      <vt:lpstr>PowerPoint Presentation</vt:lpstr>
      <vt:lpstr>PowerPoint Presentation</vt:lpstr>
      <vt:lpstr>Tracking</vt:lpstr>
      <vt:lpstr>Results </vt:lpstr>
      <vt:lpstr>Thank you &amp; 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Lung Cancer Screening A Primary Care Perspective</dc:title>
  <dc:creator>Kyla M Krofta</dc:creator>
  <cp:lastModifiedBy>Dyer, Debra</cp:lastModifiedBy>
  <cp:revision>4</cp:revision>
  <dcterms:created xsi:type="dcterms:W3CDTF">2020-09-28T02:52:04Z</dcterms:created>
  <dcterms:modified xsi:type="dcterms:W3CDTF">2020-09-30T22:59:49Z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0x010100FDF83EFB2765874DA90BBF6CC1B3A13D</vt:lpwstr>
  </property>
</Properties>
</file>